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1"/>
    <p:sldMasterId id="2147483739" r:id="rId2"/>
  </p:sldMasterIdLst>
  <p:notesMasterIdLst>
    <p:notesMasterId r:id="rId39"/>
  </p:notesMasterIdLst>
  <p:sldIdLst>
    <p:sldId id="256" r:id="rId3"/>
    <p:sldId id="632" r:id="rId4"/>
    <p:sldId id="617" r:id="rId5"/>
    <p:sldId id="626" r:id="rId6"/>
    <p:sldId id="633" r:id="rId7"/>
    <p:sldId id="257" r:id="rId8"/>
    <p:sldId id="258" r:id="rId9"/>
    <p:sldId id="259" r:id="rId10"/>
    <p:sldId id="261" r:id="rId11"/>
    <p:sldId id="262" r:id="rId12"/>
    <p:sldId id="631" r:id="rId13"/>
    <p:sldId id="264" r:id="rId14"/>
    <p:sldId id="265" r:id="rId15"/>
    <p:sldId id="273" r:id="rId16"/>
    <p:sldId id="268" r:id="rId17"/>
    <p:sldId id="267" r:id="rId18"/>
    <p:sldId id="269" r:id="rId19"/>
    <p:sldId id="270" r:id="rId20"/>
    <p:sldId id="625" r:id="rId21"/>
    <p:sldId id="271" r:id="rId22"/>
    <p:sldId id="272" r:id="rId23"/>
    <p:sldId id="274" r:id="rId24"/>
    <p:sldId id="275" r:id="rId25"/>
    <p:sldId id="276" r:id="rId26"/>
    <p:sldId id="277" r:id="rId27"/>
    <p:sldId id="627" r:id="rId28"/>
    <p:sldId id="278" r:id="rId29"/>
    <p:sldId id="279" r:id="rId30"/>
    <p:sldId id="628" r:id="rId31"/>
    <p:sldId id="280" r:id="rId32"/>
    <p:sldId id="281" r:id="rId33"/>
    <p:sldId id="629" r:id="rId34"/>
    <p:sldId id="619" r:id="rId35"/>
    <p:sldId id="635" r:id="rId36"/>
    <p:sldId id="620" r:id="rId37"/>
    <p:sldId id="63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FD75727-FA88-4CF6-ADCB-6C37D91952E3}">
          <p14:sldIdLst>
            <p14:sldId id="256"/>
            <p14:sldId id="632"/>
            <p14:sldId id="617"/>
            <p14:sldId id="626"/>
            <p14:sldId id="633"/>
          </p14:sldIdLst>
        </p14:section>
        <p14:section name="Our Character" id="{1A4FC09D-83EB-4DEC-B197-95C5A4CF2A2F}">
          <p14:sldIdLst>
            <p14:sldId id="257"/>
          </p14:sldIdLst>
        </p14:section>
        <p14:section name="Has  problem" id="{4BB5EE0A-D246-40E1-B281-4B86AB6D65FA}">
          <p14:sldIdLst>
            <p14:sldId id="258"/>
            <p14:sldId id="259"/>
            <p14:sldId id="261"/>
            <p14:sldId id="262"/>
          </p14:sldIdLst>
        </p14:section>
        <p14:section name="Meets a Guide" id="{175A44F9-C7C0-4E74-BCD9-F385BA218FC0}">
          <p14:sldIdLst>
            <p14:sldId id="631"/>
          </p14:sldIdLst>
        </p14:section>
        <p14:section name="Gives them a plan" id="{EC48FC2C-B9A1-4892-AA0E-2DB59A7D30C4}">
          <p14:sldIdLst>
            <p14:sldId id="264"/>
            <p14:sldId id="265"/>
            <p14:sldId id="273"/>
            <p14:sldId id="268"/>
            <p14:sldId id="267"/>
            <p14:sldId id="269"/>
            <p14:sldId id="270"/>
          </p14:sldIdLst>
        </p14:section>
        <p14:section name="Calls them To Action" id="{7A6D6749-4D94-4EF5-9DAF-BE77CCB56B85}">
          <p14:sldIdLst>
            <p14:sldId id="625"/>
            <p14:sldId id="271"/>
            <p14:sldId id="272"/>
          </p14:sldIdLst>
        </p14:section>
        <p14:section name="Helps the avoid failure" id="{316C8862-3593-413B-8CFD-4B3F4475FAB2}">
          <p14:sldIdLst>
            <p14:sldId id="274"/>
            <p14:sldId id="275"/>
            <p14:sldId id="276"/>
            <p14:sldId id="277"/>
            <p14:sldId id="627"/>
            <p14:sldId id="278"/>
            <p14:sldId id="279"/>
          </p14:sldIdLst>
        </p14:section>
        <p14:section name="Ends in Success" id="{D0627B07-04EE-40CD-83A7-FF00FAFD9CAF}">
          <p14:sldIdLst>
            <p14:sldId id="628"/>
            <p14:sldId id="280"/>
            <p14:sldId id="281"/>
            <p14:sldId id="629"/>
            <p14:sldId id="619"/>
            <p14:sldId id="635"/>
            <p14:sldId id="620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0FC56-362B-4ED6-B26C-FC17D9F4E9AA}" v="2" dt="2023-09-02T10:41:46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52758" autoAdjust="0"/>
  </p:normalViewPr>
  <p:slideViewPr>
    <p:cSldViewPr snapToGrid="0">
      <p:cViewPr varScale="1">
        <p:scale>
          <a:sx n="48" d="100"/>
          <a:sy n="48" d="100"/>
        </p:scale>
        <p:origin x="1509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mailto:gethyn@gethynellis.com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33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mailto:gethyn@gethynellis.com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58E15-4991-47D5-B613-B3CCE8C082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8A54E2-D419-405D-96A0-AD8D2EE103CE}">
      <dgm:prSet/>
      <dgm:spPr/>
      <dgm:t>
        <a:bodyPr/>
        <a:lstStyle/>
        <a:p>
          <a:r>
            <a:rPr lang="en-GB"/>
            <a:t>Assess the current culture</a:t>
          </a:r>
          <a:endParaRPr lang="en-US"/>
        </a:p>
      </dgm:t>
    </dgm:pt>
    <dgm:pt modelId="{899162B0-3D04-44F2-8123-19C2F988334F}" type="parTrans" cxnId="{8A64E647-1BDA-42CE-8BEB-53CF94E31F42}">
      <dgm:prSet/>
      <dgm:spPr/>
      <dgm:t>
        <a:bodyPr/>
        <a:lstStyle/>
        <a:p>
          <a:endParaRPr lang="en-US"/>
        </a:p>
      </dgm:t>
    </dgm:pt>
    <dgm:pt modelId="{919E8EA6-9E8F-4A82-9D56-4F712E707140}" type="sibTrans" cxnId="{8A64E647-1BDA-42CE-8BEB-53CF94E31F42}">
      <dgm:prSet/>
      <dgm:spPr/>
      <dgm:t>
        <a:bodyPr/>
        <a:lstStyle/>
        <a:p>
          <a:endParaRPr lang="en-US"/>
        </a:p>
      </dgm:t>
    </dgm:pt>
    <dgm:pt modelId="{E110451D-E609-492D-B0F0-D6F697A4903E}">
      <dgm:prSet/>
      <dgm:spPr/>
      <dgm:t>
        <a:bodyPr/>
        <a:lstStyle/>
        <a:p>
          <a:r>
            <a:rPr lang="en-GB"/>
            <a:t>Identify what you desired culture looks like</a:t>
          </a:r>
          <a:endParaRPr lang="en-US"/>
        </a:p>
      </dgm:t>
    </dgm:pt>
    <dgm:pt modelId="{48860C9A-547C-4195-883E-93F1746A4E73}" type="parTrans" cxnId="{AB8A2847-6FB4-4F25-AFB3-8BAC8EFB6228}">
      <dgm:prSet/>
      <dgm:spPr/>
      <dgm:t>
        <a:bodyPr/>
        <a:lstStyle/>
        <a:p>
          <a:endParaRPr lang="en-US"/>
        </a:p>
      </dgm:t>
    </dgm:pt>
    <dgm:pt modelId="{9AE0135F-78AA-4BD0-ADAD-DBCAB1940566}" type="sibTrans" cxnId="{AB8A2847-6FB4-4F25-AFB3-8BAC8EFB6228}">
      <dgm:prSet/>
      <dgm:spPr/>
      <dgm:t>
        <a:bodyPr/>
        <a:lstStyle/>
        <a:p>
          <a:endParaRPr lang="en-US"/>
        </a:p>
      </dgm:t>
    </dgm:pt>
    <dgm:pt modelId="{C815F02F-215F-49CF-8679-64651B8B6647}">
      <dgm:prSet/>
      <dgm:spPr/>
      <dgm:t>
        <a:bodyPr/>
        <a:lstStyle/>
        <a:p>
          <a:r>
            <a:rPr lang="en-GB"/>
            <a:t>Develop a plan</a:t>
          </a:r>
          <a:endParaRPr lang="en-US"/>
        </a:p>
      </dgm:t>
    </dgm:pt>
    <dgm:pt modelId="{5C3725CB-1BF0-4ED5-9FDA-34C7BDE3C19F}" type="parTrans" cxnId="{BBE323EC-F4C8-4048-8530-6A9A493BA27B}">
      <dgm:prSet/>
      <dgm:spPr/>
      <dgm:t>
        <a:bodyPr/>
        <a:lstStyle/>
        <a:p>
          <a:endParaRPr lang="en-US"/>
        </a:p>
      </dgm:t>
    </dgm:pt>
    <dgm:pt modelId="{05FC1159-2C4D-4A39-AB06-F10A8F21BC2B}" type="sibTrans" cxnId="{BBE323EC-F4C8-4048-8530-6A9A493BA27B}">
      <dgm:prSet/>
      <dgm:spPr/>
      <dgm:t>
        <a:bodyPr/>
        <a:lstStyle/>
        <a:p>
          <a:endParaRPr lang="en-US"/>
        </a:p>
      </dgm:t>
    </dgm:pt>
    <dgm:pt modelId="{6C6BADAA-1542-400B-8488-0CB547C2625D}">
      <dgm:prSet/>
      <dgm:spPr/>
      <dgm:t>
        <a:bodyPr/>
        <a:lstStyle/>
        <a:p>
          <a:r>
            <a:rPr lang="en-GB"/>
            <a:t>Involve employees</a:t>
          </a:r>
          <a:endParaRPr lang="en-US"/>
        </a:p>
      </dgm:t>
    </dgm:pt>
    <dgm:pt modelId="{284B8FFD-2076-4297-9A3F-7ADAD7EB04D9}" type="parTrans" cxnId="{D6430DC4-DB05-4222-8A6C-2D94AA33BC87}">
      <dgm:prSet/>
      <dgm:spPr/>
      <dgm:t>
        <a:bodyPr/>
        <a:lstStyle/>
        <a:p>
          <a:endParaRPr lang="en-US"/>
        </a:p>
      </dgm:t>
    </dgm:pt>
    <dgm:pt modelId="{D5A393FE-924A-4C3C-A276-65C22CD55008}" type="sibTrans" cxnId="{D6430DC4-DB05-4222-8A6C-2D94AA33BC87}">
      <dgm:prSet/>
      <dgm:spPr/>
      <dgm:t>
        <a:bodyPr/>
        <a:lstStyle/>
        <a:p>
          <a:endParaRPr lang="en-US"/>
        </a:p>
      </dgm:t>
    </dgm:pt>
    <dgm:pt modelId="{8EE21CE9-567B-473D-8603-01D67994829E}">
      <dgm:prSet/>
      <dgm:spPr/>
      <dgm:t>
        <a:bodyPr/>
        <a:lstStyle/>
        <a:p>
          <a:r>
            <a:rPr lang="en-GB"/>
            <a:t>Lead by example</a:t>
          </a:r>
          <a:endParaRPr lang="en-US"/>
        </a:p>
      </dgm:t>
    </dgm:pt>
    <dgm:pt modelId="{8816F8B7-8402-4DBD-9471-50B939D07B92}" type="parTrans" cxnId="{32F965CF-E669-4045-A892-9A5A0D17CC42}">
      <dgm:prSet/>
      <dgm:spPr/>
      <dgm:t>
        <a:bodyPr/>
        <a:lstStyle/>
        <a:p>
          <a:endParaRPr lang="en-US"/>
        </a:p>
      </dgm:t>
    </dgm:pt>
    <dgm:pt modelId="{6C9FB121-E306-4429-828D-6B92B4A2F47A}" type="sibTrans" cxnId="{32F965CF-E669-4045-A892-9A5A0D17CC42}">
      <dgm:prSet/>
      <dgm:spPr/>
      <dgm:t>
        <a:bodyPr/>
        <a:lstStyle/>
        <a:p>
          <a:endParaRPr lang="en-US"/>
        </a:p>
      </dgm:t>
    </dgm:pt>
    <dgm:pt modelId="{D2503493-F8C2-49F9-AB57-55240CDA861E}">
      <dgm:prSet/>
      <dgm:spPr/>
      <dgm:t>
        <a:bodyPr/>
        <a:lstStyle/>
        <a:p>
          <a:r>
            <a:rPr lang="en-GB"/>
            <a:t>Provide training and resources</a:t>
          </a:r>
          <a:endParaRPr lang="en-US"/>
        </a:p>
      </dgm:t>
    </dgm:pt>
    <dgm:pt modelId="{37C38430-3D21-43D8-A97B-88E64C06424F}" type="parTrans" cxnId="{0C97D101-2D04-48EC-A838-1DD9A93AC2E2}">
      <dgm:prSet/>
      <dgm:spPr/>
      <dgm:t>
        <a:bodyPr/>
        <a:lstStyle/>
        <a:p>
          <a:endParaRPr lang="en-US"/>
        </a:p>
      </dgm:t>
    </dgm:pt>
    <dgm:pt modelId="{BDDD427C-4734-4E6A-B74D-52B7ABE31F4A}" type="sibTrans" cxnId="{0C97D101-2D04-48EC-A838-1DD9A93AC2E2}">
      <dgm:prSet/>
      <dgm:spPr/>
      <dgm:t>
        <a:bodyPr/>
        <a:lstStyle/>
        <a:p>
          <a:endParaRPr lang="en-US"/>
        </a:p>
      </dgm:t>
    </dgm:pt>
    <dgm:pt modelId="{CE880BE0-BBEF-49F6-9015-7882BABA2F34}">
      <dgm:prSet/>
      <dgm:spPr/>
      <dgm:t>
        <a:bodyPr/>
        <a:lstStyle/>
        <a:p>
          <a:r>
            <a:rPr lang="en-GB"/>
            <a:t>Monitor the progress</a:t>
          </a:r>
          <a:endParaRPr lang="en-US"/>
        </a:p>
      </dgm:t>
    </dgm:pt>
    <dgm:pt modelId="{3EC0D5BF-5A90-482E-BCE4-15D1B2E80CED}" type="parTrans" cxnId="{D39A54FF-4254-4FBF-BD33-563A070A1874}">
      <dgm:prSet/>
      <dgm:spPr/>
      <dgm:t>
        <a:bodyPr/>
        <a:lstStyle/>
        <a:p>
          <a:endParaRPr lang="en-US"/>
        </a:p>
      </dgm:t>
    </dgm:pt>
    <dgm:pt modelId="{E3D879D6-15B2-4F2A-A9A2-842D46E6CA1E}" type="sibTrans" cxnId="{D39A54FF-4254-4FBF-BD33-563A070A1874}">
      <dgm:prSet/>
      <dgm:spPr/>
      <dgm:t>
        <a:bodyPr/>
        <a:lstStyle/>
        <a:p>
          <a:endParaRPr lang="en-US"/>
        </a:p>
      </dgm:t>
    </dgm:pt>
    <dgm:pt modelId="{A683BD77-0E4F-473E-9084-896D5E0CB211}" type="pres">
      <dgm:prSet presAssocID="{35B58E15-4991-47D5-B613-B3CCE8C082A1}" presName="Name0" presStyleCnt="0">
        <dgm:presLayoutVars>
          <dgm:dir/>
          <dgm:resizeHandles val="exact"/>
        </dgm:presLayoutVars>
      </dgm:prSet>
      <dgm:spPr/>
    </dgm:pt>
    <dgm:pt modelId="{630CF3FF-692C-4014-9072-0BF69C9BDD31}" type="pres">
      <dgm:prSet presAssocID="{368A54E2-D419-405D-96A0-AD8D2EE103CE}" presName="node" presStyleLbl="node1" presStyleIdx="0" presStyleCnt="7">
        <dgm:presLayoutVars>
          <dgm:bulletEnabled val="1"/>
        </dgm:presLayoutVars>
      </dgm:prSet>
      <dgm:spPr/>
    </dgm:pt>
    <dgm:pt modelId="{598A9E49-FF53-4789-9FA9-8F8D8672D238}" type="pres">
      <dgm:prSet presAssocID="{919E8EA6-9E8F-4A82-9D56-4F712E707140}" presName="sibTrans" presStyleLbl="sibTrans1D1" presStyleIdx="0" presStyleCnt="6"/>
      <dgm:spPr/>
    </dgm:pt>
    <dgm:pt modelId="{046C4C92-452B-464D-87F0-9A25E1B71841}" type="pres">
      <dgm:prSet presAssocID="{919E8EA6-9E8F-4A82-9D56-4F712E707140}" presName="connectorText" presStyleLbl="sibTrans1D1" presStyleIdx="0" presStyleCnt="6"/>
      <dgm:spPr/>
    </dgm:pt>
    <dgm:pt modelId="{FAB4E4CA-9481-4DA5-9633-4F3A677BB5E2}" type="pres">
      <dgm:prSet presAssocID="{E110451D-E609-492D-B0F0-D6F697A4903E}" presName="node" presStyleLbl="node1" presStyleIdx="1" presStyleCnt="7">
        <dgm:presLayoutVars>
          <dgm:bulletEnabled val="1"/>
        </dgm:presLayoutVars>
      </dgm:prSet>
      <dgm:spPr/>
    </dgm:pt>
    <dgm:pt modelId="{9DE1CFC7-FCFF-414B-B192-81A2BB75FB68}" type="pres">
      <dgm:prSet presAssocID="{9AE0135F-78AA-4BD0-ADAD-DBCAB1940566}" presName="sibTrans" presStyleLbl="sibTrans1D1" presStyleIdx="1" presStyleCnt="6"/>
      <dgm:spPr/>
    </dgm:pt>
    <dgm:pt modelId="{B3F93458-D411-47E4-B3EE-35321F0F850B}" type="pres">
      <dgm:prSet presAssocID="{9AE0135F-78AA-4BD0-ADAD-DBCAB1940566}" presName="connectorText" presStyleLbl="sibTrans1D1" presStyleIdx="1" presStyleCnt="6"/>
      <dgm:spPr/>
    </dgm:pt>
    <dgm:pt modelId="{C62FE81B-D91F-40D4-BCDF-B28CCB580657}" type="pres">
      <dgm:prSet presAssocID="{C815F02F-215F-49CF-8679-64651B8B6647}" presName="node" presStyleLbl="node1" presStyleIdx="2" presStyleCnt="7">
        <dgm:presLayoutVars>
          <dgm:bulletEnabled val="1"/>
        </dgm:presLayoutVars>
      </dgm:prSet>
      <dgm:spPr/>
    </dgm:pt>
    <dgm:pt modelId="{3180EC9C-6B53-4B3A-B8C5-6C5249975979}" type="pres">
      <dgm:prSet presAssocID="{05FC1159-2C4D-4A39-AB06-F10A8F21BC2B}" presName="sibTrans" presStyleLbl="sibTrans1D1" presStyleIdx="2" presStyleCnt="6"/>
      <dgm:spPr/>
    </dgm:pt>
    <dgm:pt modelId="{4FDD7698-BC35-4463-9CF2-5AF7782EDF6B}" type="pres">
      <dgm:prSet presAssocID="{05FC1159-2C4D-4A39-AB06-F10A8F21BC2B}" presName="connectorText" presStyleLbl="sibTrans1D1" presStyleIdx="2" presStyleCnt="6"/>
      <dgm:spPr/>
    </dgm:pt>
    <dgm:pt modelId="{8FDB2B10-B826-422E-9459-572C454B6E8F}" type="pres">
      <dgm:prSet presAssocID="{6C6BADAA-1542-400B-8488-0CB547C2625D}" presName="node" presStyleLbl="node1" presStyleIdx="3" presStyleCnt="7">
        <dgm:presLayoutVars>
          <dgm:bulletEnabled val="1"/>
        </dgm:presLayoutVars>
      </dgm:prSet>
      <dgm:spPr/>
    </dgm:pt>
    <dgm:pt modelId="{348EA8D9-5E56-4035-85F7-18E9C98AF3AC}" type="pres">
      <dgm:prSet presAssocID="{D5A393FE-924A-4C3C-A276-65C22CD55008}" presName="sibTrans" presStyleLbl="sibTrans1D1" presStyleIdx="3" presStyleCnt="6"/>
      <dgm:spPr/>
    </dgm:pt>
    <dgm:pt modelId="{C0175958-5493-45AC-ABC9-A7F0CCFA4175}" type="pres">
      <dgm:prSet presAssocID="{D5A393FE-924A-4C3C-A276-65C22CD55008}" presName="connectorText" presStyleLbl="sibTrans1D1" presStyleIdx="3" presStyleCnt="6"/>
      <dgm:spPr/>
    </dgm:pt>
    <dgm:pt modelId="{9205A5A2-FAA3-4A2B-AD29-714803037AB5}" type="pres">
      <dgm:prSet presAssocID="{8EE21CE9-567B-473D-8603-01D67994829E}" presName="node" presStyleLbl="node1" presStyleIdx="4" presStyleCnt="7">
        <dgm:presLayoutVars>
          <dgm:bulletEnabled val="1"/>
        </dgm:presLayoutVars>
      </dgm:prSet>
      <dgm:spPr/>
    </dgm:pt>
    <dgm:pt modelId="{51AD07EA-39D3-4B29-B82C-33AAD7263D88}" type="pres">
      <dgm:prSet presAssocID="{6C9FB121-E306-4429-828D-6B92B4A2F47A}" presName="sibTrans" presStyleLbl="sibTrans1D1" presStyleIdx="4" presStyleCnt="6"/>
      <dgm:spPr/>
    </dgm:pt>
    <dgm:pt modelId="{2106A321-EA35-4AC9-9117-3B44CC115672}" type="pres">
      <dgm:prSet presAssocID="{6C9FB121-E306-4429-828D-6B92B4A2F47A}" presName="connectorText" presStyleLbl="sibTrans1D1" presStyleIdx="4" presStyleCnt="6"/>
      <dgm:spPr/>
    </dgm:pt>
    <dgm:pt modelId="{5DD2E6D3-E411-4329-89A8-8AD8F19CA751}" type="pres">
      <dgm:prSet presAssocID="{D2503493-F8C2-49F9-AB57-55240CDA861E}" presName="node" presStyleLbl="node1" presStyleIdx="5" presStyleCnt="7">
        <dgm:presLayoutVars>
          <dgm:bulletEnabled val="1"/>
        </dgm:presLayoutVars>
      </dgm:prSet>
      <dgm:spPr/>
    </dgm:pt>
    <dgm:pt modelId="{64D55132-6F93-451F-8157-CAFAB4AA0FEE}" type="pres">
      <dgm:prSet presAssocID="{BDDD427C-4734-4E6A-B74D-52B7ABE31F4A}" presName="sibTrans" presStyleLbl="sibTrans1D1" presStyleIdx="5" presStyleCnt="6"/>
      <dgm:spPr/>
    </dgm:pt>
    <dgm:pt modelId="{C5B4CFC6-55B9-4712-921E-D1FD31AC7C50}" type="pres">
      <dgm:prSet presAssocID="{BDDD427C-4734-4E6A-B74D-52B7ABE31F4A}" presName="connectorText" presStyleLbl="sibTrans1D1" presStyleIdx="5" presStyleCnt="6"/>
      <dgm:spPr/>
    </dgm:pt>
    <dgm:pt modelId="{474F2EFC-5327-4C64-BB8E-93D34AA8F3A2}" type="pres">
      <dgm:prSet presAssocID="{CE880BE0-BBEF-49F6-9015-7882BABA2F34}" presName="node" presStyleLbl="node1" presStyleIdx="6" presStyleCnt="7">
        <dgm:presLayoutVars>
          <dgm:bulletEnabled val="1"/>
        </dgm:presLayoutVars>
      </dgm:prSet>
      <dgm:spPr/>
    </dgm:pt>
  </dgm:ptLst>
  <dgm:cxnLst>
    <dgm:cxn modelId="{0C97D101-2D04-48EC-A838-1DD9A93AC2E2}" srcId="{35B58E15-4991-47D5-B613-B3CCE8C082A1}" destId="{D2503493-F8C2-49F9-AB57-55240CDA861E}" srcOrd="5" destOrd="0" parTransId="{37C38430-3D21-43D8-A97B-88E64C06424F}" sibTransId="{BDDD427C-4734-4E6A-B74D-52B7ABE31F4A}"/>
    <dgm:cxn modelId="{F154C31F-573F-4F7F-BC9D-B82C693BD7B2}" type="presOf" srcId="{D5A393FE-924A-4C3C-A276-65C22CD55008}" destId="{348EA8D9-5E56-4035-85F7-18E9C98AF3AC}" srcOrd="0" destOrd="0" presId="urn:microsoft.com/office/officeart/2016/7/layout/RepeatingBendingProcessNew"/>
    <dgm:cxn modelId="{1C8DDE31-A8EE-45F6-8D59-C78611B11DEC}" type="presOf" srcId="{E110451D-E609-492D-B0F0-D6F697A4903E}" destId="{FAB4E4CA-9481-4DA5-9633-4F3A677BB5E2}" srcOrd="0" destOrd="0" presId="urn:microsoft.com/office/officeart/2016/7/layout/RepeatingBendingProcessNew"/>
    <dgm:cxn modelId="{65C5AF34-7FC5-4380-BFA8-FAA89479249F}" type="presOf" srcId="{D5A393FE-924A-4C3C-A276-65C22CD55008}" destId="{C0175958-5493-45AC-ABC9-A7F0CCFA4175}" srcOrd="1" destOrd="0" presId="urn:microsoft.com/office/officeart/2016/7/layout/RepeatingBendingProcessNew"/>
    <dgm:cxn modelId="{B3D3383D-7859-4ABF-AD07-92D04ED06760}" type="presOf" srcId="{C815F02F-215F-49CF-8679-64651B8B6647}" destId="{C62FE81B-D91F-40D4-BCDF-B28CCB580657}" srcOrd="0" destOrd="0" presId="urn:microsoft.com/office/officeart/2016/7/layout/RepeatingBendingProcessNew"/>
    <dgm:cxn modelId="{1578423F-975D-45BD-85EA-1C670F530B63}" type="presOf" srcId="{6C9FB121-E306-4429-828D-6B92B4A2F47A}" destId="{2106A321-EA35-4AC9-9117-3B44CC115672}" srcOrd="1" destOrd="0" presId="urn:microsoft.com/office/officeart/2016/7/layout/RepeatingBendingProcessNew"/>
    <dgm:cxn modelId="{0D33B940-1981-4F13-88A3-98A9463287C4}" type="presOf" srcId="{368A54E2-D419-405D-96A0-AD8D2EE103CE}" destId="{630CF3FF-692C-4014-9072-0BF69C9BDD31}" srcOrd="0" destOrd="0" presId="urn:microsoft.com/office/officeart/2016/7/layout/RepeatingBendingProcessNew"/>
    <dgm:cxn modelId="{7B326641-1F96-4F7B-B2DB-5497549098C0}" type="presOf" srcId="{05FC1159-2C4D-4A39-AB06-F10A8F21BC2B}" destId="{3180EC9C-6B53-4B3A-B8C5-6C5249975979}" srcOrd="0" destOrd="0" presId="urn:microsoft.com/office/officeart/2016/7/layout/RepeatingBendingProcessNew"/>
    <dgm:cxn modelId="{3FC4E843-9E2C-4B4F-9029-CFDEEA7F3A73}" type="presOf" srcId="{9AE0135F-78AA-4BD0-ADAD-DBCAB1940566}" destId="{9DE1CFC7-FCFF-414B-B192-81A2BB75FB68}" srcOrd="0" destOrd="0" presId="urn:microsoft.com/office/officeart/2016/7/layout/RepeatingBendingProcessNew"/>
    <dgm:cxn modelId="{8111F543-2C33-4E41-8B17-C0EFBB140D66}" type="presOf" srcId="{8EE21CE9-567B-473D-8603-01D67994829E}" destId="{9205A5A2-FAA3-4A2B-AD29-714803037AB5}" srcOrd="0" destOrd="0" presId="urn:microsoft.com/office/officeart/2016/7/layout/RepeatingBendingProcessNew"/>
    <dgm:cxn modelId="{8D887844-477E-4DFB-AF51-3493F6764C8D}" type="presOf" srcId="{BDDD427C-4734-4E6A-B74D-52B7ABE31F4A}" destId="{64D55132-6F93-451F-8157-CAFAB4AA0FEE}" srcOrd="0" destOrd="0" presId="urn:microsoft.com/office/officeart/2016/7/layout/RepeatingBendingProcessNew"/>
    <dgm:cxn modelId="{AB8A2847-6FB4-4F25-AFB3-8BAC8EFB6228}" srcId="{35B58E15-4991-47D5-B613-B3CCE8C082A1}" destId="{E110451D-E609-492D-B0F0-D6F697A4903E}" srcOrd="1" destOrd="0" parTransId="{48860C9A-547C-4195-883E-93F1746A4E73}" sibTransId="{9AE0135F-78AA-4BD0-ADAD-DBCAB1940566}"/>
    <dgm:cxn modelId="{8A64E647-1BDA-42CE-8BEB-53CF94E31F42}" srcId="{35B58E15-4991-47D5-B613-B3CCE8C082A1}" destId="{368A54E2-D419-405D-96A0-AD8D2EE103CE}" srcOrd="0" destOrd="0" parTransId="{899162B0-3D04-44F2-8123-19C2F988334F}" sibTransId="{919E8EA6-9E8F-4A82-9D56-4F712E707140}"/>
    <dgm:cxn modelId="{2D70D556-E739-4031-9365-71CD2A6322E8}" type="presOf" srcId="{CE880BE0-BBEF-49F6-9015-7882BABA2F34}" destId="{474F2EFC-5327-4C64-BB8E-93D34AA8F3A2}" srcOrd="0" destOrd="0" presId="urn:microsoft.com/office/officeart/2016/7/layout/RepeatingBendingProcessNew"/>
    <dgm:cxn modelId="{0FD30E9C-5BF8-41C4-9EEB-AFE25AC75DC2}" type="presOf" srcId="{BDDD427C-4734-4E6A-B74D-52B7ABE31F4A}" destId="{C5B4CFC6-55B9-4712-921E-D1FD31AC7C50}" srcOrd="1" destOrd="0" presId="urn:microsoft.com/office/officeart/2016/7/layout/RepeatingBendingProcessNew"/>
    <dgm:cxn modelId="{20D872A5-4ECC-45D7-8655-AC5B74857D06}" type="presOf" srcId="{35B58E15-4991-47D5-B613-B3CCE8C082A1}" destId="{A683BD77-0E4F-473E-9084-896D5E0CB211}" srcOrd="0" destOrd="0" presId="urn:microsoft.com/office/officeart/2016/7/layout/RepeatingBendingProcessNew"/>
    <dgm:cxn modelId="{B882CCB2-6CB1-4DB5-A450-B670F0C7C059}" type="presOf" srcId="{6C6BADAA-1542-400B-8488-0CB547C2625D}" destId="{8FDB2B10-B826-422E-9459-572C454B6E8F}" srcOrd="0" destOrd="0" presId="urn:microsoft.com/office/officeart/2016/7/layout/RepeatingBendingProcessNew"/>
    <dgm:cxn modelId="{FB38B8B7-D5E3-4918-BE74-F6A172B87079}" type="presOf" srcId="{D2503493-F8C2-49F9-AB57-55240CDA861E}" destId="{5DD2E6D3-E411-4329-89A8-8AD8F19CA751}" srcOrd="0" destOrd="0" presId="urn:microsoft.com/office/officeart/2016/7/layout/RepeatingBendingProcessNew"/>
    <dgm:cxn modelId="{D6430DC4-DB05-4222-8A6C-2D94AA33BC87}" srcId="{35B58E15-4991-47D5-B613-B3CCE8C082A1}" destId="{6C6BADAA-1542-400B-8488-0CB547C2625D}" srcOrd="3" destOrd="0" parTransId="{284B8FFD-2076-4297-9A3F-7ADAD7EB04D9}" sibTransId="{D5A393FE-924A-4C3C-A276-65C22CD55008}"/>
    <dgm:cxn modelId="{0DE3A1CB-2D22-4547-9468-615CE22A868F}" type="presOf" srcId="{6C9FB121-E306-4429-828D-6B92B4A2F47A}" destId="{51AD07EA-39D3-4B29-B82C-33AAD7263D88}" srcOrd="0" destOrd="0" presId="urn:microsoft.com/office/officeart/2016/7/layout/RepeatingBendingProcessNew"/>
    <dgm:cxn modelId="{CDDE86CD-B5DE-4B90-A3EF-48A7E97FF02B}" type="presOf" srcId="{919E8EA6-9E8F-4A82-9D56-4F712E707140}" destId="{046C4C92-452B-464D-87F0-9A25E1B71841}" srcOrd="1" destOrd="0" presId="urn:microsoft.com/office/officeart/2016/7/layout/RepeatingBendingProcessNew"/>
    <dgm:cxn modelId="{32F965CF-E669-4045-A892-9A5A0D17CC42}" srcId="{35B58E15-4991-47D5-B613-B3CCE8C082A1}" destId="{8EE21CE9-567B-473D-8603-01D67994829E}" srcOrd="4" destOrd="0" parTransId="{8816F8B7-8402-4DBD-9471-50B939D07B92}" sibTransId="{6C9FB121-E306-4429-828D-6B92B4A2F47A}"/>
    <dgm:cxn modelId="{A3F3E5D9-061C-4637-B525-D518B29A558D}" type="presOf" srcId="{919E8EA6-9E8F-4A82-9D56-4F712E707140}" destId="{598A9E49-FF53-4789-9FA9-8F8D8672D238}" srcOrd="0" destOrd="0" presId="urn:microsoft.com/office/officeart/2016/7/layout/RepeatingBendingProcessNew"/>
    <dgm:cxn modelId="{F6E070E1-2FC4-4DB8-9E71-2F499FE4D14E}" type="presOf" srcId="{05FC1159-2C4D-4A39-AB06-F10A8F21BC2B}" destId="{4FDD7698-BC35-4463-9CF2-5AF7782EDF6B}" srcOrd="1" destOrd="0" presId="urn:microsoft.com/office/officeart/2016/7/layout/RepeatingBendingProcessNew"/>
    <dgm:cxn modelId="{DA75A1E3-512F-499E-81F8-2C2580B1B3E3}" type="presOf" srcId="{9AE0135F-78AA-4BD0-ADAD-DBCAB1940566}" destId="{B3F93458-D411-47E4-B3EE-35321F0F850B}" srcOrd="1" destOrd="0" presId="urn:microsoft.com/office/officeart/2016/7/layout/RepeatingBendingProcessNew"/>
    <dgm:cxn modelId="{BBE323EC-F4C8-4048-8530-6A9A493BA27B}" srcId="{35B58E15-4991-47D5-B613-B3CCE8C082A1}" destId="{C815F02F-215F-49CF-8679-64651B8B6647}" srcOrd="2" destOrd="0" parTransId="{5C3725CB-1BF0-4ED5-9FDA-34C7BDE3C19F}" sibTransId="{05FC1159-2C4D-4A39-AB06-F10A8F21BC2B}"/>
    <dgm:cxn modelId="{D39A54FF-4254-4FBF-BD33-563A070A1874}" srcId="{35B58E15-4991-47D5-B613-B3CCE8C082A1}" destId="{CE880BE0-BBEF-49F6-9015-7882BABA2F34}" srcOrd="6" destOrd="0" parTransId="{3EC0D5BF-5A90-482E-BCE4-15D1B2E80CED}" sibTransId="{E3D879D6-15B2-4F2A-A9A2-842D46E6CA1E}"/>
    <dgm:cxn modelId="{B62CB90B-A0D9-4FB9-89D5-E85BD9D3715B}" type="presParOf" srcId="{A683BD77-0E4F-473E-9084-896D5E0CB211}" destId="{630CF3FF-692C-4014-9072-0BF69C9BDD31}" srcOrd="0" destOrd="0" presId="urn:microsoft.com/office/officeart/2016/7/layout/RepeatingBendingProcessNew"/>
    <dgm:cxn modelId="{4143D6A8-2971-4B68-A977-33A14C02BCE3}" type="presParOf" srcId="{A683BD77-0E4F-473E-9084-896D5E0CB211}" destId="{598A9E49-FF53-4789-9FA9-8F8D8672D238}" srcOrd="1" destOrd="0" presId="urn:microsoft.com/office/officeart/2016/7/layout/RepeatingBendingProcessNew"/>
    <dgm:cxn modelId="{FE421BEC-F708-43BA-A2A1-C5EBA2CDC7A4}" type="presParOf" srcId="{598A9E49-FF53-4789-9FA9-8F8D8672D238}" destId="{046C4C92-452B-464D-87F0-9A25E1B71841}" srcOrd="0" destOrd="0" presId="urn:microsoft.com/office/officeart/2016/7/layout/RepeatingBendingProcessNew"/>
    <dgm:cxn modelId="{2FC1A3E2-0A1C-45D3-AC53-1586084700FC}" type="presParOf" srcId="{A683BD77-0E4F-473E-9084-896D5E0CB211}" destId="{FAB4E4CA-9481-4DA5-9633-4F3A677BB5E2}" srcOrd="2" destOrd="0" presId="urn:microsoft.com/office/officeart/2016/7/layout/RepeatingBendingProcessNew"/>
    <dgm:cxn modelId="{2834501B-1C3E-4727-81A3-2D3A5A906B8E}" type="presParOf" srcId="{A683BD77-0E4F-473E-9084-896D5E0CB211}" destId="{9DE1CFC7-FCFF-414B-B192-81A2BB75FB68}" srcOrd="3" destOrd="0" presId="urn:microsoft.com/office/officeart/2016/7/layout/RepeatingBendingProcessNew"/>
    <dgm:cxn modelId="{F5E64072-2648-4F05-8FF1-E42ACBA7A662}" type="presParOf" srcId="{9DE1CFC7-FCFF-414B-B192-81A2BB75FB68}" destId="{B3F93458-D411-47E4-B3EE-35321F0F850B}" srcOrd="0" destOrd="0" presId="urn:microsoft.com/office/officeart/2016/7/layout/RepeatingBendingProcessNew"/>
    <dgm:cxn modelId="{0D89D06C-7B8B-4554-92A4-2B58512B30B9}" type="presParOf" srcId="{A683BD77-0E4F-473E-9084-896D5E0CB211}" destId="{C62FE81B-D91F-40D4-BCDF-B28CCB580657}" srcOrd="4" destOrd="0" presId="urn:microsoft.com/office/officeart/2016/7/layout/RepeatingBendingProcessNew"/>
    <dgm:cxn modelId="{21BE6026-3CAF-42C3-A8E8-E23B4CA15DC4}" type="presParOf" srcId="{A683BD77-0E4F-473E-9084-896D5E0CB211}" destId="{3180EC9C-6B53-4B3A-B8C5-6C5249975979}" srcOrd="5" destOrd="0" presId="urn:microsoft.com/office/officeart/2016/7/layout/RepeatingBendingProcessNew"/>
    <dgm:cxn modelId="{6C551057-48B9-4C60-8D53-9D898C20FB38}" type="presParOf" srcId="{3180EC9C-6B53-4B3A-B8C5-6C5249975979}" destId="{4FDD7698-BC35-4463-9CF2-5AF7782EDF6B}" srcOrd="0" destOrd="0" presId="urn:microsoft.com/office/officeart/2016/7/layout/RepeatingBendingProcessNew"/>
    <dgm:cxn modelId="{AA62E4AF-EBA2-4CA0-B9D4-AAF69CFAFF8C}" type="presParOf" srcId="{A683BD77-0E4F-473E-9084-896D5E0CB211}" destId="{8FDB2B10-B826-422E-9459-572C454B6E8F}" srcOrd="6" destOrd="0" presId="urn:microsoft.com/office/officeart/2016/7/layout/RepeatingBendingProcessNew"/>
    <dgm:cxn modelId="{D832E624-6701-4BB3-964F-89377FCB0854}" type="presParOf" srcId="{A683BD77-0E4F-473E-9084-896D5E0CB211}" destId="{348EA8D9-5E56-4035-85F7-18E9C98AF3AC}" srcOrd="7" destOrd="0" presId="urn:microsoft.com/office/officeart/2016/7/layout/RepeatingBendingProcessNew"/>
    <dgm:cxn modelId="{5E8B839E-FCDB-4684-B92A-F4F72BC46689}" type="presParOf" srcId="{348EA8D9-5E56-4035-85F7-18E9C98AF3AC}" destId="{C0175958-5493-45AC-ABC9-A7F0CCFA4175}" srcOrd="0" destOrd="0" presId="urn:microsoft.com/office/officeart/2016/7/layout/RepeatingBendingProcessNew"/>
    <dgm:cxn modelId="{5A42B916-3B9C-46E9-B3FE-BE527D2F5CAD}" type="presParOf" srcId="{A683BD77-0E4F-473E-9084-896D5E0CB211}" destId="{9205A5A2-FAA3-4A2B-AD29-714803037AB5}" srcOrd="8" destOrd="0" presId="urn:microsoft.com/office/officeart/2016/7/layout/RepeatingBendingProcessNew"/>
    <dgm:cxn modelId="{CD0CADDE-3B70-4C98-9022-9CF82F61C77D}" type="presParOf" srcId="{A683BD77-0E4F-473E-9084-896D5E0CB211}" destId="{51AD07EA-39D3-4B29-B82C-33AAD7263D88}" srcOrd="9" destOrd="0" presId="urn:microsoft.com/office/officeart/2016/7/layout/RepeatingBendingProcessNew"/>
    <dgm:cxn modelId="{55936C82-E519-46FC-BFE8-7341BEFB6A9E}" type="presParOf" srcId="{51AD07EA-39D3-4B29-B82C-33AAD7263D88}" destId="{2106A321-EA35-4AC9-9117-3B44CC115672}" srcOrd="0" destOrd="0" presId="urn:microsoft.com/office/officeart/2016/7/layout/RepeatingBendingProcessNew"/>
    <dgm:cxn modelId="{8C39B0E5-0B99-465D-8239-68C618697899}" type="presParOf" srcId="{A683BD77-0E4F-473E-9084-896D5E0CB211}" destId="{5DD2E6D3-E411-4329-89A8-8AD8F19CA751}" srcOrd="10" destOrd="0" presId="urn:microsoft.com/office/officeart/2016/7/layout/RepeatingBendingProcessNew"/>
    <dgm:cxn modelId="{ABF3D6DB-68AD-48A4-94BA-D26B2A8777A7}" type="presParOf" srcId="{A683BD77-0E4F-473E-9084-896D5E0CB211}" destId="{64D55132-6F93-451F-8157-CAFAB4AA0FEE}" srcOrd="11" destOrd="0" presId="urn:microsoft.com/office/officeart/2016/7/layout/RepeatingBendingProcessNew"/>
    <dgm:cxn modelId="{19AA387C-9AC0-4CE2-8777-06E46F04BB3E}" type="presParOf" srcId="{64D55132-6F93-451F-8157-CAFAB4AA0FEE}" destId="{C5B4CFC6-55B9-4712-921E-D1FD31AC7C50}" srcOrd="0" destOrd="0" presId="urn:microsoft.com/office/officeart/2016/7/layout/RepeatingBendingProcessNew"/>
    <dgm:cxn modelId="{DB8FDEDD-4216-4656-B281-5C25AA6085EF}" type="presParOf" srcId="{A683BD77-0E4F-473E-9084-896D5E0CB211}" destId="{474F2EFC-5327-4C64-BB8E-93D34AA8F3A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74D3C4-B0C6-404B-8964-2D362EBA9A0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182592-CF8F-4384-92AD-7E332E036DD2}">
      <dgm:prSet/>
      <dgm:spPr/>
      <dgm:t>
        <a:bodyPr/>
        <a:lstStyle/>
        <a:p>
          <a:r>
            <a:rPr lang="en-GB" dirty="0"/>
            <a:t>They want the benefit it brings</a:t>
          </a:r>
          <a:endParaRPr lang="en-US" dirty="0"/>
        </a:p>
      </dgm:t>
    </dgm:pt>
    <dgm:pt modelId="{E1A8C129-502A-4B69-B88E-074B40A4560C}" type="parTrans" cxnId="{1AB0121C-F22F-4949-BDD2-76DB82D2E374}">
      <dgm:prSet/>
      <dgm:spPr/>
      <dgm:t>
        <a:bodyPr/>
        <a:lstStyle/>
        <a:p>
          <a:endParaRPr lang="en-US"/>
        </a:p>
      </dgm:t>
    </dgm:pt>
    <dgm:pt modelId="{6DC6962A-54BF-4951-BF80-B24EE93677C8}" type="sibTrans" cxnId="{1AB0121C-F22F-4949-BDD2-76DB82D2E374}">
      <dgm:prSet/>
      <dgm:spPr/>
      <dgm:t>
        <a:bodyPr/>
        <a:lstStyle/>
        <a:p>
          <a:endParaRPr lang="en-US"/>
        </a:p>
      </dgm:t>
    </dgm:pt>
    <dgm:pt modelId="{0EC679EC-DE8F-4324-B3C1-01791F22A52D}">
      <dgm:prSet/>
      <dgm:spPr/>
      <dgm:t>
        <a:bodyPr/>
        <a:lstStyle/>
        <a:p>
          <a:r>
            <a:rPr lang="en-GB" dirty="0"/>
            <a:t>Build executive support by showing it can align to the business strategy and objectives</a:t>
          </a:r>
          <a:endParaRPr lang="en-US" dirty="0"/>
        </a:p>
      </dgm:t>
    </dgm:pt>
    <dgm:pt modelId="{51922651-206F-490C-B435-30BC1C2332CC}" type="parTrans" cxnId="{E9BBC9AC-1A66-4771-8D32-003C941F79F9}">
      <dgm:prSet/>
      <dgm:spPr/>
      <dgm:t>
        <a:bodyPr/>
        <a:lstStyle/>
        <a:p>
          <a:endParaRPr lang="en-US"/>
        </a:p>
      </dgm:t>
    </dgm:pt>
    <dgm:pt modelId="{97FA13F8-028B-4366-A221-ED6DE0D7EED2}" type="sibTrans" cxnId="{E9BBC9AC-1A66-4771-8D32-003C941F79F9}">
      <dgm:prSet/>
      <dgm:spPr/>
      <dgm:t>
        <a:bodyPr/>
        <a:lstStyle/>
        <a:p>
          <a:endParaRPr lang="en-US"/>
        </a:p>
      </dgm:t>
    </dgm:pt>
    <dgm:pt modelId="{B41CF19B-AD70-4E57-A361-158BBFC5BFB1}">
      <dgm:prSet/>
      <dgm:spPr/>
      <dgm:t>
        <a:bodyPr/>
        <a:lstStyle/>
        <a:p>
          <a:r>
            <a:rPr lang="en-GB" dirty="0"/>
            <a:t>Start small</a:t>
          </a:r>
          <a:endParaRPr lang="en-US" dirty="0"/>
        </a:p>
      </dgm:t>
    </dgm:pt>
    <dgm:pt modelId="{7A20ACCF-B468-402D-94C8-7AC6A88E2FC9}" type="parTrans" cxnId="{D7D9A16E-892C-4700-9F25-770322502EE2}">
      <dgm:prSet/>
      <dgm:spPr/>
      <dgm:t>
        <a:bodyPr/>
        <a:lstStyle/>
        <a:p>
          <a:endParaRPr lang="en-US"/>
        </a:p>
      </dgm:t>
    </dgm:pt>
    <dgm:pt modelId="{BCD8A4E7-93AE-40FA-9140-0C577A14555B}" type="sibTrans" cxnId="{D7D9A16E-892C-4700-9F25-770322502EE2}">
      <dgm:prSet/>
      <dgm:spPr/>
      <dgm:t>
        <a:bodyPr/>
        <a:lstStyle/>
        <a:p>
          <a:endParaRPr lang="en-US"/>
        </a:p>
      </dgm:t>
    </dgm:pt>
    <dgm:pt modelId="{A69C2555-4140-4142-ACB7-29B7A985AADC}" type="pres">
      <dgm:prSet presAssocID="{BB74D3C4-B0C6-404B-8964-2D362EBA9A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4AE653-5F0B-434B-BAA8-346331FBFD64}" type="pres">
      <dgm:prSet presAssocID="{C5182592-CF8F-4384-92AD-7E332E036DD2}" presName="hierRoot1" presStyleCnt="0"/>
      <dgm:spPr/>
    </dgm:pt>
    <dgm:pt modelId="{288AFCA0-88CD-415F-AA20-5862809A62EB}" type="pres">
      <dgm:prSet presAssocID="{C5182592-CF8F-4384-92AD-7E332E036DD2}" presName="composite" presStyleCnt="0"/>
      <dgm:spPr/>
    </dgm:pt>
    <dgm:pt modelId="{DE28A0DA-2A2C-4F8E-BECB-B6A930C65BB2}" type="pres">
      <dgm:prSet presAssocID="{C5182592-CF8F-4384-92AD-7E332E036DD2}" presName="background" presStyleLbl="node0" presStyleIdx="0" presStyleCnt="3"/>
      <dgm:spPr/>
    </dgm:pt>
    <dgm:pt modelId="{57B86BD5-ED2A-4F74-8755-C29E9B117B95}" type="pres">
      <dgm:prSet presAssocID="{C5182592-CF8F-4384-92AD-7E332E036DD2}" presName="text" presStyleLbl="fgAcc0" presStyleIdx="0" presStyleCnt="3">
        <dgm:presLayoutVars>
          <dgm:chPref val="3"/>
        </dgm:presLayoutVars>
      </dgm:prSet>
      <dgm:spPr/>
    </dgm:pt>
    <dgm:pt modelId="{02C0612A-CBF4-4B6C-BC42-4A36D65B1374}" type="pres">
      <dgm:prSet presAssocID="{C5182592-CF8F-4384-92AD-7E332E036DD2}" presName="hierChild2" presStyleCnt="0"/>
      <dgm:spPr/>
    </dgm:pt>
    <dgm:pt modelId="{43254FA6-17B6-4E78-BD88-43649A62DD1B}" type="pres">
      <dgm:prSet presAssocID="{0EC679EC-DE8F-4324-B3C1-01791F22A52D}" presName="hierRoot1" presStyleCnt="0"/>
      <dgm:spPr/>
    </dgm:pt>
    <dgm:pt modelId="{8A0BF48C-7A34-468A-A434-66FF0D38B050}" type="pres">
      <dgm:prSet presAssocID="{0EC679EC-DE8F-4324-B3C1-01791F22A52D}" presName="composite" presStyleCnt="0"/>
      <dgm:spPr/>
    </dgm:pt>
    <dgm:pt modelId="{2FA5F22F-3A56-496C-B56E-9E704A9D768F}" type="pres">
      <dgm:prSet presAssocID="{0EC679EC-DE8F-4324-B3C1-01791F22A52D}" presName="background" presStyleLbl="node0" presStyleIdx="1" presStyleCnt="3"/>
      <dgm:spPr/>
    </dgm:pt>
    <dgm:pt modelId="{A5319FFC-9F6D-4CC4-88E4-CFD91A1F19CD}" type="pres">
      <dgm:prSet presAssocID="{0EC679EC-DE8F-4324-B3C1-01791F22A52D}" presName="text" presStyleLbl="fgAcc0" presStyleIdx="1" presStyleCnt="3">
        <dgm:presLayoutVars>
          <dgm:chPref val="3"/>
        </dgm:presLayoutVars>
      </dgm:prSet>
      <dgm:spPr/>
    </dgm:pt>
    <dgm:pt modelId="{E8920689-AED1-4346-9449-C7BE28788958}" type="pres">
      <dgm:prSet presAssocID="{0EC679EC-DE8F-4324-B3C1-01791F22A52D}" presName="hierChild2" presStyleCnt="0"/>
      <dgm:spPr/>
    </dgm:pt>
    <dgm:pt modelId="{CDD43FD8-AB48-424C-ACB1-1CE8B3204996}" type="pres">
      <dgm:prSet presAssocID="{B41CF19B-AD70-4E57-A361-158BBFC5BFB1}" presName="hierRoot1" presStyleCnt="0"/>
      <dgm:spPr/>
    </dgm:pt>
    <dgm:pt modelId="{0C30F10F-B110-444B-8553-2AFE94076A91}" type="pres">
      <dgm:prSet presAssocID="{B41CF19B-AD70-4E57-A361-158BBFC5BFB1}" presName="composite" presStyleCnt="0"/>
      <dgm:spPr/>
    </dgm:pt>
    <dgm:pt modelId="{F077E954-7E81-4A85-A9FF-62B7F9047252}" type="pres">
      <dgm:prSet presAssocID="{B41CF19B-AD70-4E57-A361-158BBFC5BFB1}" presName="background" presStyleLbl="node0" presStyleIdx="2" presStyleCnt="3"/>
      <dgm:spPr/>
    </dgm:pt>
    <dgm:pt modelId="{538B1478-A139-4C99-A794-6AC70EBA8BCA}" type="pres">
      <dgm:prSet presAssocID="{B41CF19B-AD70-4E57-A361-158BBFC5BFB1}" presName="text" presStyleLbl="fgAcc0" presStyleIdx="2" presStyleCnt="3">
        <dgm:presLayoutVars>
          <dgm:chPref val="3"/>
        </dgm:presLayoutVars>
      </dgm:prSet>
      <dgm:spPr/>
    </dgm:pt>
    <dgm:pt modelId="{6A7277A6-FE60-461B-85C7-086347ED0251}" type="pres">
      <dgm:prSet presAssocID="{B41CF19B-AD70-4E57-A361-158BBFC5BFB1}" presName="hierChild2" presStyleCnt="0"/>
      <dgm:spPr/>
    </dgm:pt>
  </dgm:ptLst>
  <dgm:cxnLst>
    <dgm:cxn modelId="{3C94E70B-8612-4427-8E9C-1510DF87B2E1}" type="presOf" srcId="{C5182592-CF8F-4384-92AD-7E332E036DD2}" destId="{57B86BD5-ED2A-4F74-8755-C29E9B117B95}" srcOrd="0" destOrd="0" presId="urn:microsoft.com/office/officeart/2005/8/layout/hierarchy1"/>
    <dgm:cxn modelId="{1AB0121C-F22F-4949-BDD2-76DB82D2E374}" srcId="{BB74D3C4-B0C6-404B-8964-2D362EBA9A01}" destId="{C5182592-CF8F-4384-92AD-7E332E036DD2}" srcOrd="0" destOrd="0" parTransId="{E1A8C129-502A-4B69-B88E-074B40A4560C}" sibTransId="{6DC6962A-54BF-4951-BF80-B24EE93677C8}"/>
    <dgm:cxn modelId="{D7D9A16E-892C-4700-9F25-770322502EE2}" srcId="{BB74D3C4-B0C6-404B-8964-2D362EBA9A01}" destId="{B41CF19B-AD70-4E57-A361-158BBFC5BFB1}" srcOrd="2" destOrd="0" parTransId="{7A20ACCF-B468-402D-94C8-7AC6A88E2FC9}" sibTransId="{BCD8A4E7-93AE-40FA-9140-0C577A14555B}"/>
    <dgm:cxn modelId="{2AA94791-A1E6-4E8F-BDD6-476457A743D4}" type="presOf" srcId="{0EC679EC-DE8F-4324-B3C1-01791F22A52D}" destId="{A5319FFC-9F6D-4CC4-88E4-CFD91A1F19CD}" srcOrd="0" destOrd="0" presId="urn:microsoft.com/office/officeart/2005/8/layout/hierarchy1"/>
    <dgm:cxn modelId="{50D0A095-2C5A-4AF3-A4DC-4C66FBC76247}" type="presOf" srcId="{BB74D3C4-B0C6-404B-8964-2D362EBA9A01}" destId="{A69C2555-4140-4142-ACB7-29B7A985AADC}" srcOrd="0" destOrd="0" presId="urn:microsoft.com/office/officeart/2005/8/layout/hierarchy1"/>
    <dgm:cxn modelId="{E9BBC9AC-1A66-4771-8D32-003C941F79F9}" srcId="{BB74D3C4-B0C6-404B-8964-2D362EBA9A01}" destId="{0EC679EC-DE8F-4324-B3C1-01791F22A52D}" srcOrd="1" destOrd="0" parTransId="{51922651-206F-490C-B435-30BC1C2332CC}" sibTransId="{97FA13F8-028B-4366-A221-ED6DE0D7EED2}"/>
    <dgm:cxn modelId="{48ED52D4-5F8B-4298-A692-080698E6C0CC}" type="presOf" srcId="{B41CF19B-AD70-4E57-A361-158BBFC5BFB1}" destId="{538B1478-A139-4C99-A794-6AC70EBA8BCA}" srcOrd="0" destOrd="0" presId="urn:microsoft.com/office/officeart/2005/8/layout/hierarchy1"/>
    <dgm:cxn modelId="{B446583B-D349-4A45-9A2C-CFA1CC08188F}" type="presParOf" srcId="{A69C2555-4140-4142-ACB7-29B7A985AADC}" destId="{D24AE653-5F0B-434B-BAA8-346331FBFD64}" srcOrd="0" destOrd="0" presId="urn:microsoft.com/office/officeart/2005/8/layout/hierarchy1"/>
    <dgm:cxn modelId="{7F06C295-9F09-44C1-A100-9C9FE6F35B66}" type="presParOf" srcId="{D24AE653-5F0B-434B-BAA8-346331FBFD64}" destId="{288AFCA0-88CD-415F-AA20-5862809A62EB}" srcOrd="0" destOrd="0" presId="urn:microsoft.com/office/officeart/2005/8/layout/hierarchy1"/>
    <dgm:cxn modelId="{ECF2835B-9D6D-47FE-9219-EBC2F7D34C1F}" type="presParOf" srcId="{288AFCA0-88CD-415F-AA20-5862809A62EB}" destId="{DE28A0DA-2A2C-4F8E-BECB-B6A930C65BB2}" srcOrd="0" destOrd="0" presId="urn:microsoft.com/office/officeart/2005/8/layout/hierarchy1"/>
    <dgm:cxn modelId="{D90F62E1-8AEA-447C-804D-2C12F8CDF9C4}" type="presParOf" srcId="{288AFCA0-88CD-415F-AA20-5862809A62EB}" destId="{57B86BD5-ED2A-4F74-8755-C29E9B117B95}" srcOrd="1" destOrd="0" presId="urn:microsoft.com/office/officeart/2005/8/layout/hierarchy1"/>
    <dgm:cxn modelId="{7D543EC2-4766-4E7E-BABE-85FFBEBC44FD}" type="presParOf" srcId="{D24AE653-5F0B-434B-BAA8-346331FBFD64}" destId="{02C0612A-CBF4-4B6C-BC42-4A36D65B1374}" srcOrd="1" destOrd="0" presId="urn:microsoft.com/office/officeart/2005/8/layout/hierarchy1"/>
    <dgm:cxn modelId="{6B6DF10C-0787-47C4-8CE6-7563C21C78B9}" type="presParOf" srcId="{A69C2555-4140-4142-ACB7-29B7A985AADC}" destId="{43254FA6-17B6-4E78-BD88-43649A62DD1B}" srcOrd="1" destOrd="0" presId="urn:microsoft.com/office/officeart/2005/8/layout/hierarchy1"/>
    <dgm:cxn modelId="{6A63F8EF-897A-4E3B-87EA-43742F84A30C}" type="presParOf" srcId="{43254FA6-17B6-4E78-BD88-43649A62DD1B}" destId="{8A0BF48C-7A34-468A-A434-66FF0D38B050}" srcOrd="0" destOrd="0" presId="urn:microsoft.com/office/officeart/2005/8/layout/hierarchy1"/>
    <dgm:cxn modelId="{B71400AF-9DBF-4186-A31A-BDC32F88BA88}" type="presParOf" srcId="{8A0BF48C-7A34-468A-A434-66FF0D38B050}" destId="{2FA5F22F-3A56-496C-B56E-9E704A9D768F}" srcOrd="0" destOrd="0" presId="urn:microsoft.com/office/officeart/2005/8/layout/hierarchy1"/>
    <dgm:cxn modelId="{8161AE95-8622-47FF-8018-D03E82C34B25}" type="presParOf" srcId="{8A0BF48C-7A34-468A-A434-66FF0D38B050}" destId="{A5319FFC-9F6D-4CC4-88E4-CFD91A1F19CD}" srcOrd="1" destOrd="0" presId="urn:microsoft.com/office/officeart/2005/8/layout/hierarchy1"/>
    <dgm:cxn modelId="{84C5A64F-8B98-4382-9A1B-65E57E6F2D9A}" type="presParOf" srcId="{43254FA6-17B6-4E78-BD88-43649A62DD1B}" destId="{E8920689-AED1-4346-9449-C7BE28788958}" srcOrd="1" destOrd="0" presId="urn:microsoft.com/office/officeart/2005/8/layout/hierarchy1"/>
    <dgm:cxn modelId="{F0199DED-47C4-4732-9210-A4B1A71B64FC}" type="presParOf" srcId="{A69C2555-4140-4142-ACB7-29B7A985AADC}" destId="{CDD43FD8-AB48-424C-ACB1-1CE8B3204996}" srcOrd="2" destOrd="0" presId="urn:microsoft.com/office/officeart/2005/8/layout/hierarchy1"/>
    <dgm:cxn modelId="{AA047D78-10F6-439D-BEE1-95367269FF2C}" type="presParOf" srcId="{CDD43FD8-AB48-424C-ACB1-1CE8B3204996}" destId="{0C30F10F-B110-444B-8553-2AFE94076A91}" srcOrd="0" destOrd="0" presId="urn:microsoft.com/office/officeart/2005/8/layout/hierarchy1"/>
    <dgm:cxn modelId="{E31F7430-583F-4DCF-8D2E-9DB6EC19E797}" type="presParOf" srcId="{0C30F10F-B110-444B-8553-2AFE94076A91}" destId="{F077E954-7E81-4A85-A9FF-62B7F9047252}" srcOrd="0" destOrd="0" presId="urn:microsoft.com/office/officeart/2005/8/layout/hierarchy1"/>
    <dgm:cxn modelId="{30B3F247-110A-42CE-BD46-88AB53DEA693}" type="presParOf" srcId="{0C30F10F-B110-444B-8553-2AFE94076A91}" destId="{538B1478-A139-4C99-A794-6AC70EBA8BCA}" srcOrd="1" destOrd="0" presId="urn:microsoft.com/office/officeart/2005/8/layout/hierarchy1"/>
    <dgm:cxn modelId="{D55B1702-7A47-4CA3-905A-B4C0CEF38AC9}" type="presParOf" srcId="{CDD43FD8-AB48-424C-ACB1-1CE8B3204996}" destId="{6A7277A6-FE60-461B-85C7-086347ED02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6AC8FC9-422C-4367-9357-5743CC5B9DE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5CAF80-7E83-4E4C-98FB-2D0786309C54}">
      <dgm:prSet/>
      <dgm:spPr/>
      <dgm:t>
        <a:bodyPr/>
        <a:lstStyle/>
        <a:p>
          <a:pPr>
            <a:defRPr cap="all"/>
          </a:pPr>
          <a:r>
            <a:rPr lang="en-GB"/>
            <a:t>You want to thrive in today’s data driven world</a:t>
          </a:r>
          <a:endParaRPr lang="en-US"/>
        </a:p>
      </dgm:t>
    </dgm:pt>
    <dgm:pt modelId="{780FE7E2-2748-48B2-9485-42C95E786B5D}" type="parTrans" cxnId="{B9852228-195F-405D-A299-19D81B9EBFB1}">
      <dgm:prSet/>
      <dgm:spPr/>
      <dgm:t>
        <a:bodyPr/>
        <a:lstStyle/>
        <a:p>
          <a:endParaRPr lang="en-US"/>
        </a:p>
      </dgm:t>
    </dgm:pt>
    <dgm:pt modelId="{327AB575-0EBE-4970-BE38-D9B810B38627}" type="sibTrans" cxnId="{B9852228-195F-405D-A299-19D81B9EBFB1}">
      <dgm:prSet/>
      <dgm:spPr/>
      <dgm:t>
        <a:bodyPr/>
        <a:lstStyle/>
        <a:p>
          <a:endParaRPr lang="en-US"/>
        </a:p>
      </dgm:t>
    </dgm:pt>
    <dgm:pt modelId="{AAC464C4-50F3-4CDD-99B5-0F0C5A356E27}">
      <dgm:prSet/>
      <dgm:spPr/>
      <dgm:t>
        <a:bodyPr/>
        <a:lstStyle/>
        <a:p>
          <a:pPr>
            <a:defRPr cap="all"/>
          </a:pPr>
          <a:r>
            <a:rPr lang="en-GB"/>
            <a:t>We can help you</a:t>
          </a:r>
          <a:endParaRPr lang="en-US"/>
        </a:p>
      </dgm:t>
    </dgm:pt>
    <dgm:pt modelId="{D96A0A99-11B8-4BBA-9134-A9F0180C5BB2}" type="parTrans" cxnId="{C2E5F58E-AFE5-4AA8-AB23-A9A8AD2B7EAB}">
      <dgm:prSet/>
      <dgm:spPr/>
      <dgm:t>
        <a:bodyPr/>
        <a:lstStyle/>
        <a:p>
          <a:endParaRPr lang="en-US"/>
        </a:p>
      </dgm:t>
    </dgm:pt>
    <dgm:pt modelId="{062E0327-6DDF-4CA8-BFAD-14F3E881026D}" type="sibTrans" cxnId="{C2E5F58E-AFE5-4AA8-AB23-A9A8AD2B7EAB}">
      <dgm:prSet/>
      <dgm:spPr/>
      <dgm:t>
        <a:bodyPr/>
        <a:lstStyle/>
        <a:p>
          <a:endParaRPr lang="en-US"/>
        </a:p>
      </dgm:t>
    </dgm:pt>
    <dgm:pt modelId="{EEE77E28-36A4-4D0A-8ADB-225765387F3A}">
      <dgm:prSet/>
      <dgm:spPr/>
      <dgm:t>
        <a:bodyPr/>
        <a:lstStyle/>
        <a:p>
          <a:pPr>
            <a:defRPr cap="all"/>
          </a:pPr>
          <a:r>
            <a:rPr lang="en-GB">
              <a:hlinkClick xmlns:r="http://schemas.openxmlformats.org/officeDocument/2006/relationships" r:id="rId1"/>
            </a:rPr>
            <a:t>gethyn@gethynellis.com</a:t>
          </a:r>
          <a:r>
            <a:rPr lang="en-GB"/>
            <a:t> </a:t>
          </a:r>
          <a:endParaRPr lang="en-US"/>
        </a:p>
      </dgm:t>
    </dgm:pt>
    <dgm:pt modelId="{1842517D-04AB-4908-B830-768A07F97C71}" type="parTrans" cxnId="{894110DB-9902-44EC-8EE0-7B43698CD62B}">
      <dgm:prSet/>
      <dgm:spPr/>
      <dgm:t>
        <a:bodyPr/>
        <a:lstStyle/>
        <a:p>
          <a:endParaRPr lang="en-US"/>
        </a:p>
      </dgm:t>
    </dgm:pt>
    <dgm:pt modelId="{0239FCDF-EC1C-4D2B-8A55-9F31AE4021B0}" type="sibTrans" cxnId="{894110DB-9902-44EC-8EE0-7B43698CD62B}">
      <dgm:prSet/>
      <dgm:spPr/>
      <dgm:t>
        <a:bodyPr/>
        <a:lstStyle/>
        <a:p>
          <a:endParaRPr lang="en-US"/>
        </a:p>
      </dgm:t>
    </dgm:pt>
    <dgm:pt modelId="{CB3BEF22-3518-42B6-A06C-240280170BF3}" type="pres">
      <dgm:prSet presAssocID="{76AC8FC9-422C-4367-9357-5743CC5B9D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5A05C4-E8C4-4F46-B063-E810DDCE53B3}" type="pres">
      <dgm:prSet presAssocID="{EE5CAF80-7E83-4E4C-98FB-2D0786309C54}" presName="hierRoot1" presStyleCnt="0"/>
      <dgm:spPr/>
    </dgm:pt>
    <dgm:pt modelId="{8D38B07A-E7A5-4A2F-95C7-3159B58704F4}" type="pres">
      <dgm:prSet presAssocID="{EE5CAF80-7E83-4E4C-98FB-2D0786309C54}" presName="composite" presStyleCnt="0"/>
      <dgm:spPr/>
    </dgm:pt>
    <dgm:pt modelId="{2CC63CFF-68DE-4D2E-9933-16144449332D}" type="pres">
      <dgm:prSet presAssocID="{EE5CAF80-7E83-4E4C-98FB-2D0786309C54}" presName="background" presStyleLbl="node0" presStyleIdx="0" presStyleCnt="3"/>
      <dgm:spPr/>
    </dgm:pt>
    <dgm:pt modelId="{3A48D34F-FDBA-400A-B5EA-419018117DFF}" type="pres">
      <dgm:prSet presAssocID="{EE5CAF80-7E83-4E4C-98FB-2D0786309C54}" presName="text" presStyleLbl="fgAcc0" presStyleIdx="0" presStyleCnt="3">
        <dgm:presLayoutVars>
          <dgm:chPref val="3"/>
        </dgm:presLayoutVars>
      </dgm:prSet>
      <dgm:spPr/>
    </dgm:pt>
    <dgm:pt modelId="{B0815CEE-AC80-470C-8D34-BC5D4D893D81}" type="pres">
      <dgm:prSet presAssocID="{EE5CAF80-7E83-4E4C-98FB-2D0786309C54}" presName="hierChild2" presStyleCnt="0"/>
      <dgm:spPr/>
    </dgm:pt>
    <dgm:pt modelId="{AE497F82-DB7C-49E1-AA3C-1DA08CA4AB7C}" type="pres">
      <dgm:prSet presAssocID="{AAC464C4-50F3-4CDD-99B5-0F0C5A356E27}" presName="hierRoot1" presStyleCnt="0"/>
      <dgm:spPr/>
    </dgm:pt>
    <dgm:pt modelId="{9A6F6CFC-91BD-4994-8E84-A05DAA1CD357}" type="pres">
      <dgm:prSet presAssocID="{AAC464C4-50F3-4CDD-99B5-0F0C5A356E27}" presName="composite" presStyleCnt="0"/>
      <dgm:spPr/>
    </dgm:pt>
    <dgm:pt modelId="{7062B3F7-F890-4FAA-9217-70FC7EE9C613}" type="pres">
      <dgm:prSet presAssocID="{AAC464C4-50F3-4CDD-99B5-0F0C5A356E27}" presName="background" presStyleLbl="node0" presStyleIdx="1" presStyleCnt="3"/>
      <dgm:spPr/>
    </dgm:pt>
    <dgm:pt modelId="{43B99040-CC89-48B3-BE4B-9A3F01C38857}" type="pres">
      <dgm:prSet presAssocID="{AAC464C4-50F3-4CDD-99B5-0F0C5A356E27}" presName="text" presStyleLbl="fgAcc0" presStyleIdx="1" presStyleCnt="3">
        <dgm:presLayoutVars>
          <dgm:chPref val="3"/>
        </dgm:presLayoutVars>
      </dgm:prSet>
      <dgm:spPr/>
    </dgm:pt>
    <dgm:pt modelId="{E8513DBE-5A99-474F-8597-A3A7E7330735}" type="pres">
      <dgm:prSet presAssocID="{AAC464C4-50F3-4CDD-99B5-0F0C5A356E27}" presName="hierChild2" presStyleCnt="0"/>
      <dgm:spPr/>
    </dgm:pt>
    <dgm:pt modelId="{3E7390FF-5F67-42E1-9233-D5B6C22BD8AF}" type="pres">
      <dgm:prSet presAssocID="{EEE77E28-36A4-4D0A-8ADB-225765387F3A}" presName="hierRoot1" presStyleCnt="0"/>
      <dgm:spPr/>
    </dgm:pt>
    <dgm:pt modelId="{1862C1EA-580B-4650-BA24-13CDC18DE102}" type="pres">
      <dgm:prSet presAssocID="{EEE77E28-36A4-4D0A-8ADB-225765387F3A}" presName="composite" presStyleCnt="0"/>
      <dgm:spPr/>
    </dgm:pt>
    <dgm:pt modelId="{747C511F-E593-4863-BAA9-215F75C38DBB}" type="pres">
      <dgm:prSet presAssocID="{EEE77E28-36A4-4D0A-8ADB-225765387F3A}" presName="background" presStyleLbl="node0" presStyleIdx="2" presStyleCnt="3"/>
      <dgm:spPr/>
    </dgm:pt>
    <dgm:pt modelId="{B6ADB6AB-33CB-4F17-982A-7BE80BA1DE56}" type="pres">
      <dgm:prSet presAssocID="{EEE77E28-36A4-4D0A-8ADB-225765387F3A}" presName="text" presStyleLbl="fgAcc0" presStyleIdx="2" presStyleCnt="3">
        <dgm:presLayoutVars>
          <dgm:chPref val="3"/>
        </dgm:presLayoutVars>
      </dgm:prSet>
      <dgm:spPr/>
    </dgm:pt>
    <dgm:pt modelId="{2DFCE299-2313-423C-9F5C-711A8AC1ACC1}" type="pres">
      <dgm:prSet presAssocID="{EEE77E28-36A4-4D0A-8ADB-225765387F3A}" presName="hierChild2" presStyleCnt="0"/>
      <dgm:spPr/>
    </dgm:pt>
  </dgm:ptLst>
  <dgm:cxnLst>
    <dgm:cxn modelId="{B9852228-195F-405D-A299-19D81B9EBFB1}" srcId="{76AC8FC9-422C-4367-9357-5743CC5B9DE9}" destId="{EE5CAF80-7E83-4E4C-98FB-2D0786309C54}" srcOrd="0" destOrd="0" parTransId="{780FE7E2-2748-48B2-9485-42C95E786B5D}" sibTransId="{327AB575-0EBE-4970-BE38-D9B810B38627}"/>
    <dgm:cxn modelId="{3CDF5560-C26E-4A6E-9121-E969FC81B9E2}" type="presOf" srcId="{EE5CAF80-7E83-4E4C-98FB-2D0786309C54}" destId="{3A48D34F-FDBA-400A-B5EA-419018117DFF}" srcOrd="0" destOrd="0" presId="urn:microsoft.com/office/officeart/2005/8/layout/hierarchy1"/>
    <dgm:cxn modelId="{C2E5F58E-AFE5-4AA8-AB23-A9A8AD2B7EAB}" srcId="{76AC8FC9-422C-4367-9357-5743CC5B9DE9}" destId="{AAC464C4-50F3-4CDD-99B5-0F0C5A356E27}" srcOrd="1" destOrd="0" parTransId="{D96A0A99-11B8-4BBA-9134-A9F0180C5BB2}" sibTransId="{062E0327-6DDF-4CA8-BFAD-14F3E881026D}"/>
    <dgm:cxn modelId="{1F7749AC-BBC6-41AF-851D-D5506232C4ED}" type="presOf" srcId="{AAC464C4-50F3-4CDD-99B5-0F0C5A356E27}" destId="{43B99040-CC89-48B3-BE4B-9A3F01C38857}" srcOrd="0" destOrd="0" presId="urn:microsoft.com/office/officeart/2005/8/layout/hierarchy1"/>
    <dgm:cxn modelId="{894110DB-9902-44EC-8EE0-7B43698CD62B}" srcId="{76AC8FC9-422C-4367-9357-5743CC5B9DE9}" destId="{EEE77E28-36A4-4D0A-8ADB-225765387F3A}" srcOrd="2" destOrd="0" parTransId="{1842517D-04AB-4908-B830-768A07F97C71}" sibTransId="{0239FCDF-EC1C-4D2B-8A55-9F31AE4021B0}"/>
    <dgm:cxn modelId="{08B635EE-5692-4447-9058-AA5D02C93FB4}" type="presOf" srcId="{76AC8FC9-422C-4367-9357-5743CC5B9DE9}" destId="{CB3BEF22-3518-42B6-A06C-240280170BF3}" srcOrd="0" destOrd="0" presId="urn:microsoft.com/office/officeart/2005/8/layout/hierarchy1"/>
    <dgm:cxn modelId="{CF3565FF-9B46-466F-B80C-413855FF6E6C}" type="presOf" srcId="{EEE77E28-36A4-4D0A-8ADB-225765387F3A}" destId="{B6ADB6AB-33CB-4F17-982A-7BE80BA1DE56}" srcOrd="0" destOrd="0" presId="urn:microsoft.com/office/officeart/2005/8/layout/hierarchy1"/>
    <dgm:cxn modelId="{3C63C872-4D94-4FD5-A776-9546A021DE88}" type="presParOf" srcId="{CB3BEF22-3518-42B6-A06C-240280170BF3}" destId="{145A05C4-E8C4-4F46-B063-E810DDCE53B3}" srcOrd="0" destOrd="0" presId="urn:microsoft.com/office/officeart/2005/8/layout/hierarchy1"/>
    <dgm:cxn modelId="{1292111B-07CF-4CE1-A6E1-8E59D14B7157}" type="presParOf" srcId="{145A05C4-E8C4-4F46-B063-E810DDCE53B3}" destId="{8D38B07A-E7A5-4A2F-95C7-3159B58704F4}" srcOrd="0" destOrd="0" presId="urn:microsoft.com/office/officeart/2005/8/layout/hierarchy1"/>
    <dgm:cxn modelId="{A69808A6-D97B-4C91-B3AD-B6430B082FCF}" type="presParOf" srcId="{8D38B07A-E7A5-4A2F-95C7-3159B58704F4}" destId="{2CC63CFF-68DE-4D2E-9933-16144449332D}" srcOrd="0" destOrd="0" presId="urn:microsoft.com/office/officeart/2005/8/layout/hierarchy1"/>
    <dgm:cxn modelId="{16044F5E-E051-4233-BA2D-0A8EF6A6C340}" type="presParOf" srcId="{8D38B07A-E7A5-4A2F-95C7-3159B58704F4}" destId="{3A48D34F-FDBA-400A-B5EA-419018117DFF}" srcOrd="1" destOrd="0" presId="urn:microsoft.com/office/officeart/2005/8/layout/hierarchy1"/>
    <dgm:cxn modelId="{427185B6-4EF7-45F7-8070-B683CA57D981}" type="presParOf" srcId="{145A05C4-E8C4-4F46-B063-E810DDCE53B3}" destId="{B0815CEE-AC80-470C-8D34-BC5D4D893D81}" srcOrd="1" destOrd="0" presId="urn:microsoft.com/office/officeart/2005/8/layout/hierarchy1"/>
    <dgm:cxn modelId="{CB3E35CA-2248-4FD2-A2C9-9B29D07AFA70}" type="presParOf" srcId="{CB3BEF22-3518-42B6-A06C-240280170BF3}" destId="{AE497F82-DB7C-49E1-AA3C-1DA08CA4AB7C}" srcOrd="1" destOrd="0" presId="urn:microsoft.com/office/officeart/2005/8/layout/hierarchy1"/>
    <dgm:cxn modelId="{9CEC2DEF-D76B-4DD0-837E-AB6E73225A09}" type="presParOf" srcId="{AE497F82-DB7C-49E1-AA3C-1DA08CA4AB7C}" destId="{9A6F6CFC-91BD-4994-8E84-A05DAA1CD357}" srcOrd="0" destOrd="0" presId="urn:microsoft.com/office/officeart/2005/8/layout/hierarchy1"/>
    <dgm:cxn modelId="{61BAEEAF-BB4D-40E7-80F1-5A75130DA30B}" type="presParOf" srcId="{9A6F6CFC-91BD-4994-8E84-A05DAA1CD357}" destId="{7062B3F7-F890-4FAA-9217-70FC7EE9C613}" srcOrd="0" destOrd="0" presId="urn:microsoft.com/office/officeart/2005/8/layout/hierarchy1"/>
    <dgm:cxn modelId="{DAF4A119-2A0F-4C48-AEAE-2378D7E789A2}" type="presParOf" srcId="{9A6F6CFC-91BD-4994-8E84-A05DAA1CD357}" destId="{43B99040-CC89-48B3-BE4B-9A3F01C38857}" srcOrd="1" destOrd="0" presId="urn:microsoft.com/office/officeart/2005/8/layout/hierarchy1"/>
    <dgm:cxn modelId="{14FB4B53-E7E5-4EFB-B022-42F0B26A7102}" type="presParOf" srcId="{AE497F82-DB7C-49E1-AA3C-1DA08CA4AB7C}" destId="{E8513DBE-5A99-474F-8597-A3A7E7330735}" srcOrd="1" destOrd="0" presId="urn:microsoft.com/office/officeart/2005/8/layout/hierarchy1"/>
    <dgm:cxn modelId="{59E6730E-5D79-4AE6-B865-C77D99FCF341}" type="presParOf" srcId="{CB3BEF22-3518-42B6-A06C-240280170BF3}" destId="{3E7390FF-5F67-42E1-9233-D5B6C22BD8AF}" srcOrd="2" destOrd="0" presId="urn:microsoft.com/office/officeart/2005/8/layout/hierarchy1"/>
    <dgm:cxn modelId="{AC47EAD4-BAF4-484E-9E21-46F9322DB0E8}" type="presParOf" srcId="{3E7390FF-5F67-42E1-9233-D5B6C22BD8AF}" destId="{1862C1EA-580B-4650-BA24-13CDC18DE102}" srcOrd="0" destOrd="0" presId="urn:microsoft.com/office/officeart/2005/8/layout/hierarchy1"/>
    <dgm:cxn modelId="{A1743C37-64E5-4216-BFD5-A72753B49452}" type="presParOf" srcId="{1862C1EA-580B-4650-BA24-13CDC18DE102}" destId="{747C511F-E593-4863-BAA9-215F75C38DBB}" srcOrd="0" destOrd="0" presId="urn:microsoft.com/office/officeart/2005/8/layout/hierarchy1"/>
    <dgm:cxn modelId="{81BAF679-CF54-4DF1-B4E0-7A72D5E93B3F}" type="presParOf" srcId="{1862C1EA-580B-4650-BA24-13CDC18DE102}" destId="{B6ADB6AB-33CB-4F17-982A-7BE80BA1DE56}" srcOrd="1" destOrd="0" presId="urn:microsoft.com/office/officeart/2005/8/layout/hierarchy1"/>
    <dgm:cxn modelId="{B81D1697-E740-4F2C-889A-447329BAAEC8}" type="presParOf" srcId="{3E7390FF-5F67-42E1-9233-D5B6C22BD8AF}" destId="{2DFCE299-2313-423C-9F5C-711A8AC1AC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E3B648-F372-46D8-80C0-BE045A67024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77697F8C-4AFA-438E-B509-66C6FD5C3EB4}">
      <dgm:prSet/>
      <dgm:spPr/>
      <dgm:t>
        <a:bodyPr/>
        <a:lstStyle/>
        <a:p>
          <a:pPr>
            <a:defRPr cap="all"/>
          </a:pPr>
          <a:r>
            <a:rPr lang="en-GB"/>
            <a:t>Lack of executive support</a:t>
          </a:r>
          <a:endParaRPr lang="en-US"/>
        </a:p>
      </dgm:t>
    </dgm:pt>
    <dgm:pt modelId="{6B4F15FF-7DB6-4526-9E2B-4AEF9FF90B0F}" type="parTrans" cxnId="{B5EA2317-5EA1-4F0A-8984-B0E2B8018D2A}">
      <dgm:prSet/>
      <dgm:spPr/>
      <dgm:t>
        <a:bodyPr/>
        <a:lstStyle/>
        <a:p>
          <a:endParaRPr lang="en-US"/>
        </a:p>
      </dgm:t>
    </dgm:pt>
    <dgm:pt modelId="{E5C85134-C5AF-4C57-BEBD-80B96932E4B6}" type="sibTrans" cxnId="{B5EA2317-5EA1-4F0A-8984-B0E2B8018D2A}">
      <dgm:prSet/>
      <dgm:spPr/>
      <dgm:t>
        <a:bodyPr/>
        <a:lstStyle/>
        <a:p>
          <a:endParaRPr lang="en-US"/>
        </a:p>
      </dgm:t>
    </dgm:pt>
    <dgm:pt modelId="{EB72887C-1307-46FD-9A0F-B2047E15B9A7}">
      <dgm:prSet/>
      <dgm:spPr/>
      <dgm:t>
        <a:bodyPr/>
        <a:lstStyle/>
        <a:p>
          <a:pPr>
            <a:defRPr cap="all"/>
          </a:pPr>
          <a:r>
            <a:rPr lang="en-GB"/>
            <a:t>Resistance to change</a:t>
          </a:r>
          <a:endParaRPr lang="en-US"/>
        </a:p>
      </dgm:t>
    </dgm:pt>
    <dgm:pt modelId="{C2FC265F-4D6B-4D91-933E-4083EC829591}" type="parTrans" cxnId="{33B4C98C-3822-4389-8E1C-1A731EA36DF8}">
      <dgm:prSet/>
      <dgm:spPr/>
      <dgm:t>
        <a:bodyPr/>
        <a:lstStyle/>
        <a:p>
          <a:endParaRPr lang="en-US"/>
        </a:p>
      </dgm:t>
    </dgm:pt>
    <dgm:pt modelId="{662A8508-2108-4718-BCCF-072D1CC1E1E1}" type="sibTrans" cxnId="{33B4C98C-3822-4389-8E1C-1A731EA36DF8}">
      <dgm:prSet/>
      <dgm:spPr/>
      <dgm:t>
        <a:bodyPr/>
        <a:lstStyle/>
        <a:p>
          <a:endParaRPr lang="en-US"/>
        </a:p>
      </dgm:t>
    </dgm:pt>
    <dgm:pt modelId="{80E5A460-A5B0-4E23-B552-C8A5A327BA91}">
      <dgm:prSet/>
      <dgm:spPr/>
      <dgm:t>
        <a:bodyPr/>
        <a:lstStyle/>
        <a:p>
          <a:pPr>
            <a:defRPr cap="all"/>
          </a:pPr>
          <a:r>
            <a:rPr lang="en-GB"/>
            <a:t>Siloed data</a:t>
          </a:r>
          <a:endParaRPr lang="en-US"/>
        </a:p>
      </dgm:t>
    </dgm:pt>
    <dgm:pt modelId="{6D9FD2D9-12FB-44C7-A367-ED1AA3CEFAE0}" type="parTrans" cxnId="{B07DACE2-A259-4428-8A89-47C0D71413C9}">
      <dgm:prSet/>
      <dgm:spPr/>
      <dgm:t>
        <a:bodyPr/>
        <a:lstStyle/>
        <a:p>
          <a:endParaRPr lang="en-US"/>
        </a:p>
      </dgm:t>
    </dgm:pt>
    <dgm:pt modelId="{265B3CB2-DC7E-43EE-BBAB-054842A37B0B}" type="sibTrans" cxnId="{B07DACE2-A259-4428-8A89-47C0D71413C9}">
      <dgm:prSet/>
      <dgm:spPr/>
      <dgm:t>
        <a:bodyPr/>
        <a:lstStyle/>
        <a:p>
          <a:endParaRPr lang="en-US"/>
        </a:p>
      </dgm:t>
    </dgm:pt>
    <dgm:pt modelId="{F6DB07AB-9CE7-418D-90A9-D992BF101EBB}">
      <dgm:prSet/>
      <dgm:spPr/>
      <dgm:t>
        <a:bodyPr/>
        <a:lstStyle/>
        <a:p>
          <a:pPr>
            <a:defRPr cap="all"/>
          </a:pPr>
          <a:r>
            <a:rPr lang="en-GB"/>
            <a:t>Data quality</a:t>
          </a:r>
          <a:endParaRPr lang="en-US"/>
        </a:p>
      </dgm:t>
    </dgm:pt>
    <dgm:pt modelId="{B49EB1AF-07BF-4BA8-BDAC-9CD0D343DDFF}" type="parTrans" cxnId="{2636D285-351A-44BD-AFD6-76C99AE60F26}">
      <dgm:prSet/>
      <dgm:spPr/>
      <dgm:t>
        <a:bodyPr/>
        <a:lstStyle/>
        <a:p>
          <a:endParaRPr lang="en-US"/>
        </a:p>
      </dgm:t>
    </dgm:pt>
    <dgm:pt modelId="{683687DE-D075-4517-A16E-AC66C7927D44}" type="sibTrans" cxnId="{2636D285-351A-44BD-AFD6-76C99AE60F26}">
      <dgm:prSet/>
      <dgm:spPr/>
      <dgm:t>
        <a:bodyPr/>
        <a:lstStyle/>
        <a:p>
          <a:endParaRPr lang="en-US"/>
        </a:p>
      </dgm:t>
    </dgm:pt>
    <dgm:pt modelId="{F0FB506E-AD5A-4524-B8BF-A48B6030270B}">
      <dgm:prSet/>
      <dgm:spPr/>
      <dgm:t>
        <a:bodyPr/>
        <a:lstStyle/>
        <a:p>
          <a:pPr>
            <a:defRPr cap="all"/>
          </a:pPr>
          <a:r>
            <a:rPr lang="en-GB"/>
            <a:t>Lack of data literacy</a:t>
          </a:r>
          <a:endParaRPr lang="en-US"/>
        </a:p>
      </dgm:t>
    </dgm:pt>
    <dgm:pt modelId="{E89AAFCF-DA65-4EA0-B0DB-0614AC1E67CF}" type="parTrans" cxnId="{AC35FFEE-F43C-481E-8B7B-3D66737145A0}">
      <dgm:prSet/>
      <dgm:spPr/>
      <dgm:t>
        <a:bodyPr/>
        <a:lstStyle/>
        <a:p>
          <a:endParaRPr lang="en-US"/>
        </a:p>
      </dgm:t>
    </dgm:pt>
    <dgm:pt modelId="{B03500AD-94A1-4D69-B65E-F8B386B63ED0}" type="sibTrans" cxnId="{AC35FFEE-F43C-481E-8B7B-3D66737145A0}">
      <dgm:prSet/>
      <dgm:spPr/>
      <dgm:t>
        <a:bodyPr/>
        <a:lstStyle/>
        <a:p>
          <a:endParaRPr lang="en-US"/>
        </a:p>
      </dgm:t>
    </dgm:pt>
    <dgm:pt modelId="{7FB48760-8809-4C0D-B466-E2ACD58557CE}">
      <dgm:prSet/>
      <dgm:spPr/>
      <dgm:t>
        <a:bodyPr/>
        <a:lstStyle/>
        <a:p>
          <a:pPr>
            <a:defRPr cap="all"/>
          </a:pPr>
          <a:r>
            <a:rPr lang="en-GB"/>
            <a:t>Security and privacy concerns</a:t>
          </a:r>
          <a:endParaRPr lang="en-US"/>
        </a:p>
      </dgm:t>
    </dgm:pt>
    <dgm:pt modelId="{EAA218F1-2CD5-46C4-97CD-68AEA0A2E619}" type="parTrans" cxnId="{DDA8061D-BF00-431B-81B2-A5A018DD2818}">
      <dgm:prSet/>
      <dgm:spPr/>
      <dgm:t>
        <a:bodyPr/>
        <a:lstStyle/>
        <a:p>
          <a:endParaRPr lang="en-US"/>
        </a:p>
      </dgm:t>
    </dgm:pt>
    <dgm:pt modelId="{4343CBF8-BFBE-4D3A-8DB3-977BBEFF71A4}" type="sibTrans" cxnId="{DDA8061D-BF00-431B-81B2-A5A018DD2818}">
      <dgm:prSet/>
      <dgm:spPr/>
      <dgm:t>
        <a:bodyPr/>
        <a:lstStyle/>
        <a:p>
          <a:endParaRPr lang="en-US"/>
        </a:p>
      </dgm:t>
    </dgm:pt>
    <dgm:pt modelId="{6F8C51F2-C2A9-43CE-84A0-4D851029D351}">
      <dgm:prSet/>
      <dgm:spPr/>
      <dgm:t>
        <a:bodyPr/>
        <a:lstStyle/>
        <a:p>
          <a:pPr>
            <a:defRPr cap="all"/>
          </a:pPr>
          <a:r>
            <a:rPr lang="en-GB"/>
            <a:t>Limited resources</a:t>
          </a:r>
          <a:endParaRPr lang="en-US"/>
        </a:p>
      </dgm:t>
    </dgm:pt>
    <dgm:pt modelId="{4BCFB7F5-4C5A-4E9C-9F83-A190B02532B2}" type="parTrans" cxnId="{343BCDF3-9D99-43AF-B2CF-7296D06EAC57}">
      <dgm:prSet/>
      <dgm:spPr/>
      <dgm:t>
        <a:bodyPr/>
        <a:lstStyle/>
        <a:p>
          <a:endParaRPr lang="en-US"/>
        </a:p>
      </dgm:t>
    </dgm:pt>
    <dgm:pt modelId="{DA4A8AD4-09E7-4EA6-808D-5849A3BD4276}" type="sibTrans" cxnId="{343BCDF3-9D99-43AF-B2CF-7296D06EAC57}">
      <dgm:prSet/>
      <dgm:spPr/>
      <dgm:t>
        <a:bodyPr/>
        <a:lstStyle/>
        <a:p>
          <a:endParaRPr lang="en-US"/>
        </a:p>
      </dgm:t>
    </dgm:pt>
    <dgm:pt modelId="{4EC6DFB9-6716-4154-B099-1AADAE7D8BD8}" type="pres">
      <dgm:prSet presAssocID="{08E3B648-F372-46D8-80C0-BE045A670247}" presName="root" presStyleCnt="0">
        <dgm:presLayoutVars>
          <dgm:dir/>
          <dgm:resizeHandles val="exact"/>
        </dgm:presLayoutVars>
      </dgm:prSet>
      <dgm:spPr/>
    </dgm:pt>
    <dgm:pt modelId="{67C829A8-0429-40A9-9F57-074398838E40}" type="pres">
      <dgm:prSet presAssocID="{77697F8C-4AFA-438E-B509-66C6FD5C3EB4}" presName="compNode" presStyleCnt="0"/>
      <dgm:spPr/>
    </dgm:pt>
    <dgm:pt modelId="{5675B380-4EDB-4983-923F-F931C4D82917}" type="pres">
      <dgm:prSet presAssocID="{77697F8C-4AFA-438E-B509-66C6FD5C3EB4}" presName="iconBgRect" presStyleLbl="bgShp" presStyleIdx="0" presStyleCnt="7"/>
      <dgm:spPr/>
    </dgm:pt>
    <dgm:pt modelId="{1B91DE48-296D-4C33-800F-21E03F176FD6}" type="pres">
      <dgm:prSet presAssocID="{77697F8C-4AFA-438E-B509-66C6FD5C3EB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288EBD0-E458-4D63-ADAE-1E6B1CE422B8}" type="pres">
      <dgm:prSet presAssocID="{77697F8C-4AFA-438E-B509-66C6FD5C3EB4}" presName="spaceRect" presStyleCnt="0"/>
      <dgm:spPr/>
    </dgm:pt>
    <dgm:pt modelId="{B07439B6-BCB4-434E-84C1-343F5C6099B8}" type="pres">
      <dgm:prSet presAssocID="{77697F8C-4AFA-438E-B509-66C6FD5C3EB4}" presName="textRect" presStyleLbl="revTx" presStyleIdx="0" presStyleCnt="7">
        <dgm:presLayoutVars>
          <dgm:chMax val="1"/>
          <dgm:chPref val="1"/>
        </dgm:presLayoutVars>
      </dgm:prSet>
      <dgm:spPr/>
    </dgm:pt>
    <dgm:pt modelId="{3FC4F2EF-1191-4731-88B1-A6E096C3FB36}" type="pres">
      <dgm:prSet presAssocID="{E5C85134-C5AF-4C57-BEBD-80B96932E4B6}" presName="sibTrans" presStyleCnt="0"/>
      <dgm:spPr/>
    </dgm:pt>
    <dgm:pt modelId="{6006F2BF-6FE2-4CE0-839A-E6318E3225F1}" type="pres">
      <dgm:prSet presAssocID="{EB72887C-1307-46FD-9A0F-B2047E15B9A7}" presName="compNode" presStyleCnt="0"/>
      <dgm:spPr/>
    </dgm:pt>
    <dgm:pt modelId="{CF3B5287-F313-4C96-AEE5-049EAB676F41}" type="pres">
      <dgm:prSet presAssocID="{EB72887C-1307-46FD-9A0F-B2047E15B9A7}" presName="iconBgRect" presStyleLbl="bgShp" presStyleIdx="1" presStyleCnt="7"/>
      <dgm:spPr/>
    </dgm:pt>
    <dgm:pt modelId="{8ED84224-2843-43C1-92B8-1A74338043D5}" type="pres">
      <dgm:prSet presAssocID="{EB72887C-1307-46FD-9A0F-B2047E15B9A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E272033B-0C40-45D6-88D0-5ED7098A7B69}" type="pres">
      <dgm:prSet presAssocID="{EB72887C-1307-46FD-9A0F-B2047E15B9A7}" presName="spaceRect" presStyleCnt="0"/>
      <dgm:spPr/>
    </dgm:pt>
    <dgm:pt modelId="{04A2D2C9-048C-4CF6-BAD0-BBC8B0BEEECC}" type="pres">
      <dgm:prSet presAssocID="{EB72887C-1307-46FD-9A0F-B2047E15B9A7}" presName="textRect" presStyleLbl="revTx" presStyleIdx="1" presStyleCnt="7">
        <dgm:presLayoutVars>
          <dgm:chMax val="1"/>
          <dgm:chPref val="1"/>
        </dgm:presLayoutVars>
      </dgm:prSet>
      <dgm:spPr/>
    </dgm:pt>
    <dgm:pt modelId="{93AF47FF-4013-4E79-BE28-04E22570C85B}" type="pres">
      <dgm:prSet presAssocID="{662A8508-2108-4718-BCCF-072D1CC1E1E1}" presName="sibTrans" presStyleCnt="0"/>
      <dgm:spPr/>
    </dgm:pt>
    <dgm:pt modelId="{6CBB4D46-C594-44B6-86F7-4B852DC7EE9A}" type="pres">
      <dgm:prSet presAssocID="{80E5A460-A5B0-4E23-B552-C8A5A327BA91}" presName="compNode" presStyleCnt="0"/>
      <dgm:spPr/>
    </dgm:pt>
    <dgm:pt modelId="{AA92A698-6207-4D94-9161-CDC69F511A2E}" type="pres">
      <dgm:prSet presAssocID="{80E5A460-A5B0-4E23-B552-C8A5A327BA91}" presName="iconBgRect" presStyleLbl="bgShp" presStyleIdx="2" presStyleCnt="7"/>
      <dgm:spPr/>
    </dgm:pt>
    <dgm:pt modelId="{BF84BFD8-AA17-46DA-A78E-4D42C229A7DA}" type="pres">
      <dgm:prSet presAssocID="{80E5A460-A5B0-4E23-B552-C8A5A327BA9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D75DFF-3C2A-48E8-B106-42CC4DF20185}" type="pres">
      <dgm:prSet presAssocID="{80E5A460-A5B0-4E23-B552-C8A5A327BA91}" presName="spaceRect" presStyleCnt="0"/>
      <dgm:spPr/>
    </dgm:pt>
    <dgm:pt modelId="{CB7E03C0-113E-4F52-853C-89D353283A57}" type="pres">
      <dgm:prSet presAssocID="{80E5A460-A5B0-4E23-B552-C8A5A327BA91}" presName="textRect" presStyleLbl="revTx" presStyleIdx="2" presStyleCnt="7">
        <dgm:presLayoutVars>
          <dgm:chMax val="1"/>
          <dgm:chPref val="1"/>
        </dgm:presLayoutVars>
      </dgm:prSet>
      <dgm:spPr/>
    </dgm:pt>
    <dgm:pt modelId="{ADD0E43C-37C2-451A-97EB-0124E0B052A6}" type="pres">
      <dgm:prSet presAssocID="{265B3CB2-DC7E-43EE-BBAB-054842A37B0B}" presName="sibTrans" presStyleCnt="0"/>
      <dgm:spPr/>
    </dgm:pt>
    <dgm:pt modelId="{A31099FB-9CE9-431F-AA09-72D88E168A06}" type="pres">
      <dgm:prSet presAssocID="{F6DB07AB-9CE7-418D-90A9-D992BF101EBB}" presName="compNode" presStyleCnt="0"/>
      <dgm:spPr/>
    </dgm:pt>
    <dgm:pt modelId="{9D15FA1C-D9F0-4E9F-BFC2-2D92BB4F783B}" type="pres">
      <dgm:prSet presAssocID="{F6DB07AB-9CE7-418D-90A9-D992BF101EBB}" presName="iconBgRect" presStyleLbl="bgShp" presStyleIdx="3" presStyleCnt="7"/>
      <dgm:spPr/>
    </dgm:pt>
    <dgm:pt modelId="{34228F34-F3D8-46C8-B5AB-8C33F5A60AC4}" type="pres">
      <dgm:prSet presAssocID="{F6DB07AB-9CE7-418D-90A9-D992BF101EB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DBFCA6-8484-4367-9CED-4E355F94F3E1}" type="pres">
      <dgm:prSet presAssocID="{F6DB07AB-9CE7-418D-90A9-D992BF101EBB}" presName="spaceRect" presStyleCnt="0"/>
      <dgm:spPr/>
    </dgm:pt>
    <dgm:pt modelId="{FC336FF4-C786-4D1B-94D5-F76FB0A59303}" type="pres">
      <dgm:prSet presAssocID="{F6DB07AB-9CE7-418D-90A9-D992BF101EBB}" presName="textRect" presStyleLbl="revTx" presStyleIdx="3" presStyleCnt="7">
        <dgm:presLayoutVars>
          <dgm:chMax val="1"/>
          <dgm:chPref val="1"/>
        </dgm:presLayoutVars>
      </dgm:prSet>
      <dgm:spPr/>
    </dgm:pt>
    <dgm:pt modelId="{042E2C0C-6D9C-4511-BB86-278787227E4B}" type="pres">
      <dgm:prSet presAssocID="{683687DE-D075-4517-A16E-AC66C7927D44}" presName="sibTrans" presStyleCnt="0"/>
      <dgm:spPr/>
    </dgm:pt>
    <dgm:pt modelId="{91B78F53-CFFC-4690-AE2E-6B87442559BE}" type="pres">
      <dgm:prSet presAssocID="{F0FB506E-AD5A-4524-B8BF-A48B6030270B}" presName="compNode" presStyleCnt="0"/>
      <dgm:spPr/>
    </dgm:pt>
    <dgm:pt modelId="{E6C5C8FC-9DE8-405C-AA3F-E5EC069A921F}" type="pres">
      <dgm:prSet presAssocID="{F0FB506E-AD5A-4524-B8BF-A48B6030270B}" presName="iconBgRect" presStyleLbl="bgShp" presStyleIdx="4" presStyleCnt="7"/>
      <dgm:spPr/>
    </dgm:pt>
    <dgm:pt modelId="{762F7912-6621-4240-9128-7779E6E9F11F}" type="pres">
      <dgm:prSet presAssocID="{F0FB506E-AD5A-4524-B8BF-A48B6030270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0620DA8-0004-4008-A93C-0F803DC120C0}" type="pres">
      <dgm:prSet presAssocID="{F0FB506E-AD5A-4524-B8BF-A48B6030270B}" presName="spaceRect" presStyleCnt="0"/>
      <dgm:spPr/>
    </dgm:pt>
    <dgm:pt modelId="{929F6B67-0B3E-4A79-87F3-D63973B4B9F9}" type="pres">
      <dgm:prSet presAssocID="{F0FB506E-AD5A-4524-B8BF-A48B6030270B}" presName="textRect" presStyleLbl="revTx" presStyleIdx="4" presStyleCnt="7">
        <dgm:presLayoutVars>
          <dgm:chMax val="1"/>
          <dgm:chPref val="1"/>
        </dgm:presLayoutVars>
      </dgm:prSet>
      <dgm:spPr/>
    </dgm:pt>
    <dgm:pt modelId="{DCF58EBA-AFEC-4E80-9908-3FC3ED39A68B}" type="pres">
      <dgm:prSet presAssocID="{B03500AD-94A1-4D69-B65E-F8B386B63ED0}" presName="sibTrans" presStyleCnt="0"/>
      <dgm:spPr/>
    </dgm:pt>
    <dgm:pt modelId="{E3F45A85-E404-4F08-92FA-6A0B9B245706}" type="pres">
      <dgm:prSet presAssocID="{7FB48760-8809-4C0D-B466-E2ACD58557CE}" presName="compNode" presStyleCnt="0"/>
      <dgm:spPr/>
    </dgm:pt>
    <dgm:pt modelId="{5DE5998F-A597-42A3-960C-4F5DF341B9C3}" type="pres">
      <dgm:prSet presAssocID="{7FB48760-8809-4C0D-B466-E2ACD58557CE}" presName="iconBgRect" presStyleLbl="bgShp" presStyleIdx="5" presStyleCnt="7"/>
      <dgm:spPr/>
    </dgm:pt>
    <dgm:pt modelId="{0CA1B7A9-2D61-4DB5-B259-017CE5BDB165}" type="pres">
      <dgm:prSet presAssocID="{7FB48760-8809-4C0D-B466-E2ACD58557C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9F470E7-48E4-4F24-9981-250BB8102EF5}" type="pres">
      <dgm:prSet presAssocID="{7FB48760-8809-4C0D-B466-E2ACD58557CE}" presName="spaceRect" presStyleCnt="0"/>
      <dgm:spPr/>
    </dgm:pt>
    <dgm:pt modelId="{D39142E9-4CFB-4DC0-9F4B-A9D95955890C}" type="pres">
      <dgm:prSet presAssocID="{7FB48760-8809-4C0D-B466-E2ACD58557CE}" presName="textRect" presStyleLbl="revTx" presStyleIdx="5" presStyleCnt="7">
        <dgm:presLayoutVars>
          <dgm:chMax val="1"/>
          <dgm:chPref val="1"/>
        </dgm:presLayoutVars>
      </dgm:prSet>
      <dgm:spPr/>
    </dgm:pt>
    <dgm:pt modelId="{C8444723-C7B0-4776-8EB9-D434AE06FF69}" type="pres">
      <dgm:prSet presAssocID="{4343CBF8-BFBE-4D3A-8DB3-977BBEFF71A4}" presName="sibTrans" presStyleCnt="0"/>
      <dgm:spPr/>
    </dgm:pt>
    <dgm:pt modelId="{9AB74ABE-67A9-4E5A-9932-BE4ECF7A1104}" type="pres">
      <dgm:prSet presAssocID="{6F8C51F2-C2A9-43CE-84A0-4D851029D351}" presName="compNode" presStyleCnt="0"/>
      <dgm:spPr/>
    </dgm:pt>
    <dgm:pt modelId="{536AC106-6C19-4CD0-ADA7-8EC0487082FC}" type="pres">
      <dgm:prSet presAssocID="{6F8C51F2-C2A9-43CE-84A0-4D851029D351}" presName="iconBgRect" presStyleLbl="bgShp" presStyleIdx="6" presStyleCnt="7"/>
      <dgm:spPr/>
    </dgm:pt>
    <dgm:pt modelId="{01B6456B-8E09-4A28-8D44-F93E77401C65}" type="pres">
      <dgm:prSet presAssocID="{6F8C51F2-C2A9-43CE-84A0-4D851029D35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D2E80E3A-9832-47C6-A35E-D464C25FA9AE}" type="pres">
      <dgm:prSet presAssocID="{6F8C51F2-C2A9-43CE-84A0-4D851029D351}" presName="spaceRect" presStyleCnt="0"/>
      <dgm:spPr/>
    </dgm:pt>
    <dgm:pt modelId="{71075EC2-7AD2-4944-A1DE-BE7CCCA3A9B5}" type="pres">
      <dgm:prSet presAssocID="{6F8C51F2-C2A9-43CE-84A0-4D851029D35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6012E0D-7A38-472A-B62D-14FC09E6559B}" type="presOf" srcId="{6F8C51F2-C2A9-43CE-84A0-4D851029D351}" destId="{71075EC2-7AD2-4944-A1DE-BE7CCCA3A9B5}" srcOrd="0" destOrd="0" presId="urn:microsoft.com/office/officeart/2018/5/layout/IconCircleLabelList"/>
    <dgm:cxn modelId="{8F4D0112-EFDB-462E-8F0E-47F24D6D216D}" type="presOf" srcId="{77697F8C-4AFA-438E-B509-66C6FD5C3EB4}" destId="{B07439B6-BCB4-434E-84C1-343F5C6099B8}" srcOrd="0" destOrd="0" presId="urn:microsoft.com/office/officeart/2018/5/layout/IconCircleLabelList"/>
    <dgm:cxn modelId="{B5EA2317-5EA1-4F0A-8984-B0E2B8018D2A}" srcId="{08E3B648-F372-46D8-80C0-BE045A670247}" destId="{77697F8C-4AFA-438E-B509-66C6FD5C3EB4}" srcOrd="0" destOrd="0" parTransId="{6B4F15FF-7DB6-4526-9E2B-4AEF9FF90B0F}" sibTransId="{E5C85134-C5AF-4C57-BEBD-80B96932E4B6}"/>
    <dgm:cxn modelId="{DDA8061D-BF00-431B-81B2-A5A018DD2818}" srcId="{08E3B648-F372-46D8-80C0-BE045A670247}" destId="{7FB48760-8809-4C0D-B466-E2ACD58557CE}" srcOrd="5" destOrd="0" parTransId="{EAA218F1-2CD5-46C4-97CD-68AEA0A2E619}" sibTransId="{4343CBF8-BFBE-4D3A-8DB3-977BBEFF71A4}"/>
    <dgm:cxn modelId="{7DE4F74A-BCD5-4B10-BE67-3F6EC5A4988B}" type="presOf" srcId="{F0FB506E-AD5A-4524-B8BF-A48B6030270B}" destId="{929F6B67-0B3E-4A79-87F3-D63973B4B9F9}" srcOrd="0" destOrd="0" presId="urn:microsoft.com/office/officeart/2018/5/layout/IconCircleLabelList"/>
    <dgm:cxn modelId="{5FA1FD4D-34CB-471E-A7A7-945C2A3FDAD8}" type="presOf" srcId="{EB72887C-1307-46FD-9A0F-B2047E15B9A7}" destId="{04A2D2C9-048C-4CF6-BAD0-BBC8B0BEEECC}" srcOrd="0" destOrd="0" presId="urn:microsoft.com/office/officeart/2018/5/layout/IconCircleLabelList"/>
    <dgm:cxn modelId="{92F62A81-4AAF-47C5-9F95-6E7385287F5B}" type="presOf" srcId="{80E5A460-A5B0-4E23-B552-C8A5A327BA91}" destId="{CB7E03C0-113E-4F52-853C-89D353283A57}" srcOrd="0" destOrd="0" presId="urn:microsoft.com/office/officeart/2018/5/layout/IconCircleLabelList"/>
    <dgm:cxn modelId="{310EA282-CB51-4F64-9764-27D612CA7BC3}" type="presOf" srcId="{7FB48760-8809-4C0D-B466-E2ACD58557CE}" destId="{D39142E9-4CFB-4DC0-9F4B-A9D95955890C}" srcOrd="0" destOrd="0" presId="urn:microsoft.com/office/officeart/2018/5/layout/IconCircleLabelList"/>
    <dgm:cxn modelId="{2636D285-351A-44BD-AFD6-76C99AE60F26}" srcId="{08E3B648-F372-46D8-80C0-BE045A670247}" destId="{F6DB07AB-9CE7-418D-90A9-D992BF101EBB}" srcOrd="3" destOrd="0" parTransId="{B49EB1AF-07BF-4BA8-BDAC-9CD0D343DDFF}" sibTransId="{683687DE-D075-4517-A16E-AC66C7927D44}"/>
    <dgm:cxn modelId="{09F60387-926F-4CB4-90DE-B5858DB272EF}" type="presOf" srcId="{F6DB07AB-9CE7-418D-90A9-D992BF101EBB}" destId="{FC336FF4-C786-4D1B-94D5-F76FB0A59303}" srcOrd="0" destOrd="0" presId="urn:microsoft.com/office/officeart/2018/5/layout/IconCircleLabelList"/>
    <dgm:cxn modelId="{33B4C98C-3822-4389-8E1C-1A731EA36DF8}" srcId="{08E3B648-F372-46D8-80C0-BE045A670247}" destId="{EB72887C-1307-46FD-9A0F-B2047E15B9A7}" srcOrd="1" destOrd="0" parTransId="{C2FC265F-4D6B-4D91-933E-4083EC829591}" sibTransId="{662A8508-2108-4718-BCCF-072D1CC1E1E1}"/>
    <dgm:cxn modelId="{B07DACE2-A259-4428-8A89-47C0D71413C9}" srcId="{08E3B648-F372-46D8-80C0-BE045A670247}" destId="{80E5A460-A5B0-4E23-B552-C8A5A327BA91}" srcOrd="2" destOrd="0" parTransId="{6D9FD2D9-12FB-44C7-A367-ED1AA3CEFAE0}" sibTransId="{265B3CB2-DC7E-43EE-BBAB-054842A37B0B}"/>
    <dgm:cxn modelId="{AC35FFEE-F43C-481E-8B7B-3D66737145A0}" srcId="{08E3B648-F372-46D8-80C0-BE045A670247}" destId="{F0FB506E-AD5A-4524-B8BF-A48B6030270B}" srcOrd="4" destOrd="0" parTransId="{E89AAFCF-DA65-4EA0-B0DB-0614AC1E67CF}" sibTransId="{B03500AD-94A1-4D69-B65E-F8B386B63ED0}"/>
    <dgm:cxn modelId="{343BCDF3-9D99-43AF-B2CF-7296D06EAC57}" srcId="{08E3B648-F372-46D8-80C0-BE045A670247}" destId="{6F8C51F2-C2A9-43CE-84A0-4D851029D351}" srcOrd="6" destOrd="0" parTransId="{4BCFB7F5-4C5A-4E9C-9F83-A190B02532B2}" sibTransId="{DA4A8AD4-09E7-4EA6-808D-5849A3BD4276}"/>
    <dgm:cxn modelId="{7D63BFFE-905C-46E0-AF8C-1B480335CF6F}" type="presOf" srcId="{08E3B648-F372-46D8-80C0-BE045A670247}" destId="{4EC6DFB9-6716-4154-B099-1AADAE7D8BD8}" srcOrd="0" destOrd="0" presId="urn:microsoft.com/office/officeart/2018/5/layout/IconCircleLabelList"/>
    <dgm:cxn modelId="{1D0A3F43-9F36-477D-8200-3016A1131711}" type="presParOf" srcId="{4EC6DFB9-6716-4154-B099-1AADAE7D8BD8}" destId="{67C829A8-0429-40A9-9F57-074398838E40}" srcOrd="0" destOrd="0" presId="urn:microsoft.com/office/officeart/2018/5/layout/IconCircleLabelList"/>
    <dgm:cxn modelId="{00D42C1A-0389-4233-A97C-548BFB42B96E}" type="presParOf" srcId="{67C829A8-0429-40A9-9F57-074398838E40}" destId="{5675B380-4EDB-4983-923F-F931C4D82917}" srcOrd="0" destOrd="0" presId="urn:microsoft.com/office/officeart/2018/5/layout/IconCircleLabelList"/>
    <dgm:cxn modelId="{EBB172D9-1937-4599-9E9C-3654B4A6C704}" type="presParOf" srcId="{67C829A8-0429-40A9-9F57-074398838E40}" destId="{1B91DE48-296D-4C33-800F-21E03F176FD6}" srcOrd="1" destOrd="0" presId="urn:microsoft.com/office/officeart/2018/5/layout/IconCircleLabelList"/>
    <dgm:cxn modelId="{974D4191-25C2-40C5-B379-5D945F0D55A6}" type="presParOf" srcId="{67C829A8-0429-40A9-9F57-074398838E40}" destId="{D288EBD0-E458-4D63-ADAE-1E6B1CE422B8}" srcOrd="2" destOrd="0" presId="urn:microsoft.com/office/officeart/2018/5/layout/IconCircleLabelList"/>
    <dgm:cxn modelId="{CBA03AD9-1921-4D80-9165-91636B3BF1C1}" type="presParOf" srcId="{67C829A8-0429-40A9-9F57-074398838E40}" destId="{B07439B6-BCB4-434E-84C1-343F5C6099B8}" srcOrd="3" destOrd="0" presId="urn:microsoft.com/office/officeart/2018/5/layout/IconCircleLabelList"/>
    <dgm:cxn modelId="{9140E629-9922-4241-9908-1B896C3FFAAF}" type="presParOf" srcId="{4EC6DFB9-6716-4154-B099-1AADAE7D8BD8}" destId="{3FC4F2EF-1191-4731-88B1-A6E096C3FB36}" srcOrd="1" destOrd="0" presId="urn:microsoft.com/office/officeart/2018/5/layout/IconCircleLabelList"/>
    <dgm:cxn modelId="{16DC000A-13D0-4B01-8015-D0BF432134DE}" type="presParOf" srcId="{4EC6DFB9-6716-4154-B099-1AADAE7D8BD8}" destId="{6006F2BF-6FE2-4CE0-839A-E6318E3225F1}" srcOrd="2" destOrd="0" presId="urn:microsoft.com/office/officeart/2018/5/layout/IconCircleLabelList"/>
    <dgm:cxn modelId="{8206477A-D138-47DE-8A54-71873F376025}" type="presParOf" srcId="{6006F2BF-6FE2-4CE0-839A-E6318E3225F1}" destId="{CF3B5287-F313-4C96-AEE5-049EAB676F41}" srcOrd="0" destOrd="0" presId="urn:microsoft.com/office/officeart/2018/5/layout/IconCircleLabelList"/>
    <dgm:cxn modelId="{FFFD7098-4DE2-4760-9699-3CBA77F99C6B}" type="presParOf" srcId="{6006F2BF-6FE2-4CE0-839A-E6318E3225F1}" destId="{8ED84224-2843-43C1-92B8-1A74338043D5}" srcOrd="1" destOrd="0" presId="urn:microsoft.com/office/officeart/2018/5/layout/IconCircleLabelList"/>
    <dgm:cxn modelId="{D1595D79-DE72-4FDA-8944-01FAEF425299}" type="presParOf" srcId="{6006F2BF-6FE2-4CE0-839A-E6318E3225F1}" destId="{E272033B-0C40-45D6-88D0-5ED7098A7B69}" srcOrd="2" destOrd="0" presId="urn:microsoft.com/office/officeart/2018/5/layout/IconCircleLabelList"/>
    <dgm:cxn modelId="{E6A3D494-69D9-41BB-8E10-1641C66A2775}" type="presParOf" srcId="{6006F2BF-6FE2-4CE0-839A-E6318E3225F1}" destId="{04A2D2C9-048C-4CF6-BAD0-BBC8B0BEEECC}" srcOrd="3" destOrd="0" presId="urn:microsoft.com/office/officeart/2018/5/layout/IconCircleLabelList"/>
    <dgm:cxn modelId="{37C9AE80-0FA1-452A-A2B4-EBC35190BD7A}" type="presParOf" srcId="{4EC6DFB9-6716-4154-B099-1AADAE7D8BD8}" destId="{93AF47FF-4013-4E79-BE28-04E22570C85B}" srcOrd="3" destOrd="0" presId="urn:microsoft.com/office/officeart/2018/5/layout/IconCircleLabelList"/>
    <dgm:cxn modelId="{13BA19F3-750E-4A19-9DDB-80C4065C34ED}" type="presParOf" srcId="{4EC6DFB9-6716-4154-B099-1AADAE7D8BD8}" destId="{6CBB4D46-C594-44B6-86F7-4B852DC7EE9A}" srcOrd="4" destOrd="0" presId="urn:microsoft.com/office/officeart/2018/5/layout/IconCircleLabelList"/>
    <dgm:cxn modelId="{BCCE1FCD-F69A-40F2-BC48-C5FFB339D7DC}" type="presParOf" srcId="{6CBB4D46-C594-44B6-86F7-4B852DC7EE9A}" destId="{AA92A698-6207-4D94-9161-CDC69F511A2E}" srcOrd="0" destOrd="0" presId="urn:microsoft.com/office/officeart/2018/5/layout/IconCircleLabelList"/>
    <dgm:cxn modelId="{D83737B1-F2F0-4817-99A1-DCC5952F76C5}" type="presParOf" srcId="{6CBB4D46-C594-44B6-86F7-4B852DC7EE9A}" destId="{BF84BFD8-AA17-46DA-A78E-4D42C229A7DA}" srcOrd="1" destOrd="0" presId="urn:microsoft.com/office/officeart/2018/5/layout/IconCircleLabelList"/>
    <dgm:cxn modelId="{B7E4C974-6752-40D5-A69A-CA4682289D7E}" type="presParOf" srcId="{6CBB4D46-C594-44B6-86F7-4B852DC7EE9A}" destId="{7AD75DFF-3C2A-48E8-B106-42CC4DF20185}" srcOrd="2" destOrd="0" presId="urn:microsoft.com/office/officeart/2018/5/layout/IconCircleLabelList"/>
    <dgm:cxn modelId="{3C19F101-47ED-4265-8A8E-4E63093E0179}" type="presParOf" srcId="{6CBB4D46-C594-44B6-86F7-4B852DC7EE9A}" destId="{CB7E03C0-113E-4F52-853C-89D353283A57}" srcOrd="3" destOrd="0" presId="urn:microsoft.com/office/officeart/2018/5/layout/IconCircleLabelList"/>
    <dgm:cxn modelId="{11223918-7186-45DF-8A0C-CE4B10A39933}" type="presParOf" srcId="{4EC6DFB9-6716-4154-B099-1AADAE7D8BD8}" destId="{ADD0E43C-37C2-451A-97EB-0124E0B052A6}" srcOrd="5" destOrd="0" presId="urn:microsoft.com/office/officeart/2018/5/layout/IconCircleLabelList"/>
    <dgm:cxn modelId="{8686F581-F45E-44B1-8986-8D58D4BDC562}" type="presParOf" srcId="{4EC6DFB9-6716-4154-B099-1AADAE7D8BD8}" destId="{A31099FB-9CE9-431F-AA09-72D88E168A06}" srcOrd="6" destOrd="0" presId="urn:microsoft.com/office/officeart/2018/5/layout/IconCircleLabelList"/>
    <dgm:cxn modelId="{DBEA1A45-C22F-444A-8707-296D28D72934}" type="presParOf" srcId="{A31099FB-9CE9-431F-AA09-72D88E168A06}" destId="{9D15FA1C-D9F0-4E9F-BFC2-2D92BB4F783B}" srcOrd="0" destOrd="0" presId="urn:microsoft.com/office/officeart/2018/5/layout/IconCircleLabelList"/>
    <dgm:cxn modelId="{361816CC-D1F7-43A9-97C1-CF69D7107CEE}" type="presParOf" srcId="{A31099FB-9CE9-431F-AA09-72D88E168A06}" destId="{34228F34-F3D8-46C8-B5AB-8C33F5A60AC4}" srcOrd="1" destOrd="0" presId="urn:microsoft.com/office/officeart/2018/5/layout/IconCircleLabelList"/>
    <dgm:cxn modelId="{E112227C-46B7-41B8-B33A-2C8E30B0E773}" type="presParOf" srcId="{A31099FB-9CE9-431F-AA09-72D88E168A06}" destId="{62DBFCA6-8484-4367-9CED-4E355F94F3E1}" srcOrd="2" destOrd="0" presId="urn:microsoft.com/office/officeart/2018/5/layout/IconCircleLabelList"/>
    <dgm:cxn modelId="{4F7420F7-B93C-4586-BC58-529427EF3870}" type="presParOf" srcId="{A31099FB-9CE9-431F-AA09-72D88E168A06}" destId="{FC336FF4-C786-4D1B-94D5-F76FB0A59303}" srcOrd="3" destOrd="0" presId="urn:microsoft.com/office/officeart/2018/5/layout/IconCircleLabelList"/>
    <dgm:cxn modelId="{68F7E84D-1F14-4A99-AD49-8647D8F9CAB1}" type="presParOf" srcId="{4EC6DFB9-6716-4154-B099-1AADAE7D8BD8}" destId="{042E2C0C-6D9C-4511-BB86-278787227E4B}" srcOrd="7" destOrd="0" presId="urn:microsoft.com/office/officeart/2018/5/layout/IconCircleLabelList"/>
    <dgm:cxn modelId="{7DFD46B4-E7B8-41A7-ABB6-A110B3D9B772}" type="presParOf" srcId="{4EC6DFB9-6716-4154-B099-1AADAE7D8BD8}" destId="{91B78F53-CFFC-4690-AE2E-6B87442559BE}" srcOrd="8" destOrd="0" presId="urn:microsoft.com/office/officeart/2018/5/layout/IconCircleLabelList"/>
    <dgm:cxn modelId="{5740D4C8-DDD2-4B92-B9DC-F22FDC17CBA9}" type="presParOf" srcId="{91B78F53-CFFC-4690-AE2E-6B87442559BE}" destId="{E6C5C8FC-9DE8-405C-AA3F-E5EC069A921F}" srcOrd="0" destOrd="0" presId="urn:microsoft.com/office/officeart/2018/5/layout/IconCircleLabelList"/>
    <dgm:cxn modelId="{CFB84C39-B976-4DCB-8D6D-C7F1CE86D335}" type="presParOf" srcId="{91B78F53-CFFC-4690-AE2E-6B87442559BE}" destId="{762F7912-6621-4240-9128-7779E6E9F11F}" srcOrd="1" destOrd="0" presId="urn:microsoft.com/office/officeart/2018/5/layout/IconCircleLabelList"/>
    <dgm:cxn modelId="{E1C9090B-E76F-4915-AAE7-22A343CD60B7}" type="presParOf" srcId="{91B78F53-CFFC-4690-AE2E-6B87442559BE}" destId="{A0620DA8-0004-4008-A93C-0F803DC120C0}" srcOrd="2" destOrd="0" presId="urn:microsoft.com/office/officeart/2018/5/layout/IconCircleLabelList"/>
    <dgm:cxn modelId="{F0651851-A4AF-4C7A-8239-71D92B6ADDC4}" type="presParOf" srcId="{91B78F53-CFFC-4690-AE2E-6B87442559BE}" destId="{929F6B67-0B3E-4A79-87F3-D63973B4B9F9}" srcOrd="3" destOrd="0" presId="urn:microsoft.com/office/officeart/2018/5/layout/IconCircleLabelList"/>
    <dgm:cxn modelId="{41388A70-0E7F-4E2B-B26E-95F31EF3953D}" type="presParOf" srcId="{4EC6DFB9-6716-4154-B099-1AADAE7D8BD8}" destId="{DCF58EBA-AFEC-4E80-9908-3FC3ED39A68B}" srcOrd="9" destOrd="0" presId="urn:microsoft.com/office/officeart/2018/5/layout/IconCircleLabelList"/>
    <dgm:cxn modelId="{86907C03-E35E-4572-BC63-D143DE82CDA0}" type="presParOf" srcId="{4EC6DFB9-6716-4154-B099-1AADAE7D8BD8}" destId="{E3F45A85-E404-4F08-92FA-6A0B9B245706}" srcOrd="10" destOrd="0" presId="urn:microsoft.com/office/officeart/2018/5/layout/IconCircleLabelList"/>
    <dgm:cxn modelId="{84C02494-FA10-4EF6-9672-E0B7DB44B51D}" type="presParOf" srcId="{E3F45A85-E404-4F08-92FA-6A0B9B245706}" destId="{5DE5998F-A597-42A3-960C-4F5DF341B9C3}" srcOrd="0" destOrd="0" presId="urn:microsoft.com/office/officeart/2018/5/layout/IconCircleLabelList"/>
    <dgm:cxn modelId="{1C5EDADE-6086-4832-8A2F-267DA2B63294}" type="presParOf" srcId="{E3F45A85-E404-4F08-92FA-6A0B9B245706}" destId="{0CA1B7A9-2D61-4DB5-B259-017CE5BDB165}" srcOrd="1" destOrd="0" presId="urn:microsoft.com/office/officeart/2018/5/layout/IconCircleLabelList"/>
    <dgm:cxn modelId="{3E7F0FCD-5EA2-4056-8E52-18E44394DFD5}" type="presParOf" srcId="{E3F45A85-E404-4F08-92FA-6A0B9B245706}" destId="{C9F470E7-48E4-4F24-9981-250BB8102EF5}" srcOrd="2" destOrd="0" presId="urn:microsoft.com/office/officeart/2018/5/layout/IconCircleLabelList"/>
    <dgm:cxn modelId="{CD0F28C1-E886-435F-8655-FE1A3BE32343}" type="presParOf" srcId="{E3F45A85-E404-4F08-92FA-6A0B9B245706}" destId="{D39142E9-4CFB-4DC0-9F4B-A9D95955890C}" srcOrd="3" destOrd="0" presId="urn:microsoft.com/office/officeart/2018/5/layout/IconCircleLabelList"/>
    <dgm:cxn modelId="{801D2381-100D-49BA-B107-C43895D0B357}" type="presParOf" srcId="{4EC6DFB9-6716-4154-B099-1AADAE7D8BD8}" destId="{C8444723-C7B0-4776-8EB9-D434AE06FF69}" srcOrd="11" destOrd="0" presId="urn:microsoft.com/office/officeart/2018/5/layout/IconCircleLabelList"/>
    <dgm:cxn modelId="{556FE108-B0D7-4090-B409-E0C5EB76790C}" type="presParOf" srcId="{4EC6DFB9-6716-4154-B099-1AADAE7D8BD8}" destId="{9AB74ABE-67A9-4E5A-9932-BE4ECF7A1104}" srcOrd="12" destOrd="0" presId="urn:microsoft.com/office/officeart/2018/5/layout/IconCircleLabelList"/>
    <dgm:cxn modelId="{58D85907-AF1F-4D13-B437-4A0E40718084}" type="presParOf" srcId="{9AB74ABE-67A9-4E5A-9932-BE4ECF7A1104}" destId="{536AC106-6C19-4CD0-ADA7-8EC0487082FC}" srcOrd="0" destOrd="0" presId="urn:microsoft.com/office/officeart/2018/5/layout/IconCircleLabelList"/>
    <dgm:cxn modelId="{835EF6DE-2599-46CC-BB4B-5CFCF581DBD5}" type="presParOf" srcId="{9AB74ABE-67A9-4E5A-9932-BE4ECF7A1104}" destId="{01B6456B-8E09-4A28-8D44-F93E77401C65}" srcOrd="1" destOrd="0" presId="urn:microsoft.com/office/officeart/2018/5/layout/IconCircleLabelList"/>
    <dgm:cxn modelId="{9CEB4518-E61B-4438-BE74-D6C2C6BA1FD0}" type="presParOf" srcId="{9AB74ABE-67A9-4E5A-9932-BE4ECF7A1104}" destId="{D2E80E3A-9832-47C6-A35E-D464C25FA9AE}" srcOrd="2" destOrd="0" presId="urn:microsoft.com/office/officeart/2018/5/layout/IconCircleLabelList"/>
    <dgm:cxn modelId="{FDD09639-9F21-4ADE-847A-CD65E5B85ABD}" type="presParOf" srcId="{9AB74ABE-67A9-4E5A-9932-BE4ECF7A1104}" destId="{71075EC2-7AD2-4944-A1DE-BE7CCCA3A9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793CD-C843-40A7-BF95-98935320F9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84B3115-72EC-4F62-9DAD-621ECCE68061}">
      <dgm:prSet/>
      <dgm:spPr/>
      <dgm:t>
        <a:bodyPr/>
        <a:lstStyle/>
        <a:p>
          <a:pPr>
            <a:defRPr cap="all"/>
          </a:pPr>
          <a:r>
            <a:rPr lang="en-GB"/>
            <a:t>Demonstrate the value of the data</a:t>
          </a:r>
          <a:endParaRPr lang="en-US"/>
        </a:p>
      </dgm:t>
    </dgm:pt>
    <dgm:pt modelId="{F64D0F70-44A2-4943-AFD4-AC85C49FB0CD}" type="parTrans" cxnId="{FE42FB0F-075E-4E85-B27F-A9EDF07E98BF}">
      <dgm:prSet/>
      <dgm:spPr/>
      <dgm:t>
        <a:bodyPr/>
        <a:lstStyle/>
        <a:p>
          <a:endParaRPr lang="en-US"/>
        </a:p>
      </dgm:t>
    </dgm:pt>
    <dgm:pt modelId="{B303FBC4-C319-454D-B2A3-7856EB4001B1}" type="sibTrans" cxnId="{FE42FB0F-075E-4E85-B27F-A9EDF07E98BF}">
      <dgm:prSet/>
      <dgm:spPr/>
      <dgm:t>
        <a:bodyPr/>
        <a:lstStyle/>
        <a:p>
          <a:endParaRPr lang="en-US"/>
        </a:p>
      </dgm:t>
    </dgm:pt>
    <dgm:pt modelId="{5374AC8C-9D6B-4D3F-876D-01B5879C5E74}">
      <dgm:prSet/>
      <dgm:spPr/>
      <dgm:t>
        <a:bodyPr/>
        <a:lstStyle/>
        <a:p>
          <a:pPr>
            <a:defRPr cap="all"/>
          </a:pPr>
          <a:r>
            <a:rPr lang="en-GB"/>
            <a:t>Develop a clear data strategy</a:t>
          </a:r>
          <a:endParaRPr lang="en-US"/>
        </a:p>
      </dgm:t>
    </dgm:pt>
    <dgm:pt modelId="{EB10B9E4-B103-4A1D-BAAD-FA6900E0F659}" type="parTrans" cxnId="{BE2AB4FB-22B1-475A-93B1-DBBA2D1535E8}">
      <dgm:prSet/>
      <dgm:spPr/>
      <dgm:t>
        <a:bodyPr/>
        <a:lstStyle/>
        <a:p>
          <a:endParaRPr lang="en-US"/>
        </a:p>
      </dgm:t>
    </dgm:pt>
    <dgm:pt modelId="{28D252CE-C2EA-4D88-B466-F91D298C1388}" type="sibTrans" cxnId="{BE2AB4FB-22B1-475A-93B1-DBBA2D1535E8}">
      <dgm:prSet/>
      <dgm:spPr/>
      <dgm:t>
        <a:bodyPr/>
        <a:lstStyle/>
        <a:p>
          <a:endParaRPr lang="en-US"/>
        </a:p>
      </dgm:t>
    </dgm:pt>
    <dgm:pt modelId="{ADEF3501-9E3B-418C-BAF8-2D27C7EBBF0D}" type="pres">
      <dgm:prSet presAssocID="{3A4793CD-C843-40A7-BF95-98935320F99E}" presName="root" presStyleCnt="0">
        <dgm:presLayoutVars>
          <dgm:dir/>
          <dgm:resizeHandles val="exact"/>
        </dgm:presLayoutVars>
      </dgm:prSet>
      <dgm:spPr/>
    </dgm:pt>
    <dgm:pt modelId="{980046E9-497C-4237-9990-687048105493}" type="pres">
      <dgm:prSet presAssocID="{484B3115-72EC-4F62-9DAD-621ECCE68061}" presName="compNode" presStyleCnt="0"/>
      <dgm:spPr/>
    </dgm:pt>
    <dgm:pt modelId="{331D9800-DA4F-451E-A515-8018FD35E087}" type="pres">
      <dgm:prSet presAssocID="{484B3115-72EC-4F62-9DAD-621ECCE68061}" presName="iconBgRect" presStyleLbl="bgShp" presStyleIdx="0" presStyleCnt="2"/>
      <dgm:spPr/>
    </dgm:pt>
    <dgm:pt modelId="{B4A93E3A-4BCB-41D6-B837-0A9FCC18F08C}" type="pres">
      <dgm:prSet presAssocID="{484B3115-72EC-4F62-9DAD-621ECCE6806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A73E2BA-076E-4CE7-802F-94BD9E0D186B}" type="pres">
      <dgm:prSet presAssocID="{484B3115-72EC-4F62-9DAD-621ECCE68061}" presName="spaceRect" presStyleCnt="0"/>
      <dgm:spPr/>
    </dgm:pt>
    <dgm:pt modelId="{5101CA5F-8FDD-49A3-84EA-1FC0E45333BE}" type="pres">
      <dgm:prSet presAssocID="{484B3115-72EC-4F62-9DAD-621ECCE68061}" presName="textRect" presStyleLbl="revTx" presStyleIdx="0" presStyleCnt="2">
        <dgm:presLayoutVars>
          <dgm:chMax val="1"/>
          <dgm:chPref val="1"/>
        </dgm:presLayoutVars>
      </dgm:prSet>
      <dgm:spPr/>
    </dgm:pt>
    <dgm:pt modelId="{0D50B7F0-2F49-4D0A-A3B6-EB29DF73B389}" type="pres">
      <dgm:prSet presAssocID="{B303FBC4-C319-454D-B2A3-7856EB4001B1}" presName="sibTrans" presStyleCnt="0"/>
      <dgm:spPr/>
    </dgm:pt>
    <dgm:pt modelId="{052A3C8B-0564-4D43-8BD7-7F4426056E8B}" type="pres">
      <dgm:prSet presAssocID="{5374AC8C-9D6B-4D3F-876D-01B5879C5E74}" presName="compNode" presStyleCnt="0"/>
      <dgm:spPr/>
    </dgm:pt>
    <dgm:pt modelId="{DF6BDCFB-D960-41DC-B8AF-B4E1A5AA7F60}" type="pres">
      <dgm:prSet presAssocID="{5374AC8C-9D6B-4D3F-876D-01B5879C5E74}" presName="iconBgRect" presStyleLbl="bgShp" presStyleIdx="1" presStyleCnt="2"/>
      <dgm:spPr/>
    </dgm:pt>
    <dgm:pt modelId="{00BC0039-F995-421B-B625-A0BA305BEE4D}" type="pres">
      <dgm:prSet presAssocID="{5374AC8C-9D6B-4D3F-876D-01B5879C5E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4FFE20-1267-4013-9111-AB1AE2589E88}" type="pres">
      <dgm:prSet presAssocID="{5374AC8C-9D6B-4D3F-876D-01B5879C5E74}" presName="spaceRect" presStyleCnt="0"/>
      <dgm:spPr/>
    </dgm:pt>
    <dgm:pt modelId="{016F7817-A901-4C07-94BE-9EB717F700D4}" type="pres">
      <dgm:prSet presAssocID="{5374AC8C-9D6B-4D3F-876D-01B5879C5E7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42FB0F-075E-4E85-B27F-A9EDF07E98BF}" srcId="{3A4793CD-C843-40A7-BF95-98935320F99E}" destId="{484B3115-72EC-4F62-9DAD-621ECCE68061}" srcOrd="0" destOrd="0" parTransId="{F64D0F70-44A2-4943-AFD4-AC85C49FB0CD}" sibTransId="{B303FBC4-C319-454D-B2A3-7856EB4001B1}"/>
    <dgm:cxn modelId="{6FE4D144-2DE4-4E44-A1D5-F6101F0C080A}" type="presOf" srcId="{484B3115-72EC-4F62-9DAD-621ECCE68061}" destId="{5101CA5F-8FDD-49A3-84EA-1FC0E45333BE}" srcOrd="0" destOrd="0" presId="urn:microsoft.com/office/officeart/2018/5/layout/IconCircleLabelList"/>
    <dgm:cxn modelId="{3D681251-DEAE-42FF-846F-EF53B0C0F886}" type="presOf" srcId="{5374AC8C-9D6B-4D3F-876D-01B5879C5E74}" destId="{016F7817-A901-4C07-94BE-9EB717F700D4}" srcOrd="0" destOrd="0" presId="urn:microsoft.com/office/officeart/2018/5/layout/IconCircleLabelList"/>
    <dgm:cxn modelId="{CD717072-5DE0-4758-8D6C-F8CF2A296DD3}" type="presOf" srcId="{3A4793CD-C843-40A7-BF95-98935320F99E}" destId="{ADEF3501-9E3B-418C-BAF8-2D27C7EBBF0D}" srcOrd="0" destOrd="0" presId="urn:microsoft.com/office/officeart/2018/5/layout/IconCircleLabelList"/>
    <dgm:cxn modelId="{BE2AB4FB-22B1-475A-93B1-DBBA2D1535E8}" srcId="{3A4793CD-C843-40A7-BF95-98935320F99E}" destId="{5374AC8C-9D6B-4D3F-876D-01B5879C5E74}" srcOrd="1" destOrd="0" parTransId="{EB10B9E4-B103-4A1D-BAAD-FA6900E0F659}" sibTransId="{28D252CE-C2EA-4D88-B466-F91D298C1388}"/>
    <dgm:cxn modelId="{FBB3752F-D235-452E-B6CE-DF12C8C79CFD}" type="presParOf" srcId="{ADEF3501-9E3B-418C-BAF8-2D27C7EBBF0D}" destId="{980046E9-497C-4237-9990-687048105493}" srcOrd="0" destOrd="0" presId="urn:microsoft.com/office/officeart/2018/5/layout/IconCircleLabelList"/>
    <dgm:cxn modelId="{24109BDE-C66B-4978-BD31-2E5D650D051F}" type="presParOf" srcId="{980046E9-497C-4237-9990-687048105493}" destId="{331D9800-DA4F-451E-A515-8018FD35E087}" srcOrd="0" destOrd="0" presId="urn:microsoft.com/office/officeart/2018/5/layout/IconCircleLabelList"/>
    <dgm:cxn modelId="{A28CDBAD-E40B-4861-BC75-35A46A2F1D1F}" type="presParOf" srcId="{980046E9-497C-4237-9990-687048105493}" destId="{B4A93E3A-4BCB-41D6-B837-0A9FCC18F08C}" srcOrd="1" destOrd="0" presId="urn:microsoft.com/office/officeart/2018/5/layout/IconCircleLabelList"/>
    <dgm:cxn modelId="{2E300ADD-7F69-492C-8FE5-CAEF2F179B09}" type="presParOf" srcId="{980046E9-497C-4237-9990-687048105493}" destId="{EA73E2BA-076E-4CE7-802F-94BD9E0D186B}" srcOrd="2" destOrd="0" presId="urn:microsoft.com/office/officeart/2018/5/layout/IconCircleLabelList"/>
    <dgm:cxn modelId="{56E0106B-221A-4391-8905-F269AADE4016}" type="presParOf" srcId="{980046E9-497C-4237-9990-687048105493}" destId="{5101CA5F-8FDD-49A3-84EA-1FC0E45333BE}" srcOrd="3" destOrd="0" presId="urn:microsoft.com/office/officeart/2018/5/layout/IconCircleLabelList"/>
    <dgm:cxn modelId="{2793B726-2841-4B31-B960-C982E6E77377}" type="presParOf" srcId="{ADEF3501-9E3B-418C-BAF8-2D27C7EBBF0D}" destId="{0D50B7F0-2F49-4D0A-A3B6-EB29DF73B389}" srcOrd="1" destOrd="0" presId="urn:microsoft.com/office/officeart/2018/5/layout/IconCircleLabelList"/>
    <dgm:cxn modelId="{0F3DD9CF-F42F-4E41-B47A-B10713F16AFC}" type="presParOf" srcId="{ADEF3501-9E3B-418C-BAF8-2D27C7EBBF0D}" destId="{052A3C8B-0564-4D43-8BD7-7F4426056E8B}" srcOrd="2" destOrd="0" presId="urn:microsoft.com/office/officeart/2018/5/layout/IconCircleLabelList"/>
    <dgm:cxn modelId="{6688565D-DDCA-4507-BC2F-EA01003ACDEB}" type="presParOf" srcId="{052A3C8B-0564-4D43-8BD7-7F4426056E8B}" destId="{DF6BDCFB-D960-41DC-B8AF-B4E1A5AA7F60}" srcOrd="0" destOrd="0" presId="urn:microsoft.com/office/officeart/2018/5/layout/IconCircleLabelList"/>
    <dgm:cxn modelId="{FFADA2D4-EA3E-48FF-BF0B-1C64EDC61116}" type="presParOf" srcId="{052A3C8B-0564-4D43-8BD7-7F4426056E8B}" destId="{00BC0039-F995-421B-B625-A0BA305BEE4D}" srcOrd="1" destOrd="0" presId="urn:microsoft.com/office/officeart/2018/5/layout/IconCircleLabelList"/>
    <dgm:cxn modelId="{63B21C16-C06C-4988-953E-E283CD8C47DE}" type="presParOf" srcId="{052A3C8B-0564-4D43-8BD7-7F4426056E8B}" destId="{AD4FFE20-1267-4013-9111-AB1AE2589E88}" srcOrd="2" destOrd="0" presId="urn:microsoft.com/office/officeart/2018/5/layout/IconCircleLabelList"/>
    <dgm:cxn modelId="{445AF799-A1FD-4EB1-8F10-488ED4879CF6}" type="presParOf" srcId="{052A3C8B-0564-4D43-8BD7-7F4426056E8B}" destId="{016F7817-A901-4C07-94BE-9EB717F700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401E7-22F1-41B3-8A3E-E8D477A14D2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2B5E9F-5DE4-40E6-AB62-CE664621BE64}">
      <dgm:prSet/>
      <dgm:spPr/>
      <dgm:t>
        <a:bodyPr/>
        <a:lstStyle/>
        <a:p>
          <a:r>
            <a:rPr lang="en-GB"/>
            <a:t>Communicate the benefits</a:t>
          </a:r>
          <a:endParaRPr lang="en-US"/>
        </a:p>
      </dgm:t>
    </dgm:pt>
    <dgm:pt modelId="{7C424F38-7ECC-4855-90EE-B1A729509A0C}" type="parTrans" cxnId="{51D52DDA-8D4B-4FE4-A833-F903A2CE415C}">
      <dgm:prSet/>
      <dgm:spPr/>
      <dgm:t>
        <a:bodyPr/>
        <a:lstStyle/>
        <a:p>
          <a:endParaRPr lang="en-US"/>
        </a:p>
      </dgm:t>
    </dgm:pt>
    <dgm:pt modelId="{F024A1FA-FE91-4DC5-BCA7-1916380C5960}" type="sibTrans" cxnId="{51D52DDA-8D4B-4FE4-A833-F903A2CE415C}">
      <dgm:prSet/>
      <dgm:spPr/>
      <dgm:t>
        <a:bodyPr/>
        <a:lstStyle/>
        <a:p>
          <a:endParaRPr lang="en-US"/>
        </a:p>
      </dgm:t>
    </dgm:pt>
    <dgm:pt modelId="{E339D36E-9221-410E-A444-1A6884605706}">
      <dgm:prSet/>
      <dgm:spPr/>
      <dgm:t>
        <a:bodyPr/>
        <a:lstStyle/>
        <a:p>
          <a:r>
            <a:rPr lang="en-GB"/>
            <a:t>Involve employees in the change process</a:t>
          </a:r>
          <a:endParaRPr lang="en-US"/>
        </a:p>
      </dgm:t>
    </dgm:pt>
    <dgm:pt modelId="{461C15D5-5C4D-4ADE-9426-34BEBDDA3315}" type="parTrans" cxnId="{53B34909-D9EA-4A1F-8050-94C27732D5F8}">
      <dgm:prSet/>
      <dgm:spPr/>
      <dgm:t>
        <a:bodyPr/>
        <a:lstStyle/>
        <a:p>
          <a:endParaRPr lang="en-US"/>
        </a:p>
      </dgm:t>
    </dgm:pt>
    <dgm:pt modelId="{9FE35193-C3D1-4068-ADD4-31D75A2CB188}" type="sibTrans" cxnId="{53B34909-D9EA-4A1F-8050-94C27732D5F8}">
      <dgm:prSet/>
      <dgm:spPr/>
      <dgm:t>
        <a:bodyPr/>
        <a:lstStyle/>
        <a:p>
          <a:endParaRPr lang="en-US"/>
        </a:p>
      </dgm:t>
    </dgm:pt>
    <dgm:pt modelId="{91CAD2F9-C4C0-4EBD-BFFE-873A98870B2C}">
      <dgm:prSet/>
      <dgm:spPr/>
      <dgm:t>
        <a:bodyPr/>
        <a:lstStyle/>
        <a:p>
          <a:r>
            <a:rPr lang="en-GB"/>
            <a:t>Address concerns and fears</a:t>
          </a:r>
          <a:endParaRPr lang="en-US"/>
        </a:p>
      </dgm:t>
    </dgm:pt>
    <dgm:pt modelId="{21645F9F-C66C-48BA-9DE8-37FA969463B3}" type="parTrans" cxnId="{A7B3EF81-BFAD-4B13-9FB8-27AC747A2DB9}">
      <dgm:prSet/>
      <dgm:spPr/>
      <dgm:t>
        <a:bodyPr/>
        <a:lstStyle/>
        <a:p>
          <a:endParaRPr lang="en-US"/>
        </a:p>
      </dgm:t>
    </dgm:pt>
    <dgm:pt modelId="{5834C12C-1D5B-4488-98C8-98197FAB0822}" type="sibTrans" cxnId="{A7B3EF81-BFAD-4B13-9FB8-27AC747A2DB9}">
      <dgm:prSet/>
      <dgm:spPr/>
      <dgm:t>
        <a:bodyPr/>
        <a:lstStyle/>
        <a:p>
          <a:endParaRPr lang="en-US"/>
        </a:p>
      </dgm:t>
    </dgm:pt>
    <dgm:pt modelId="{D5E58DAB-09EA-45FD-A0E7-E58B16E25EB7}">
      <dgm:prSet/>
      <dgm:spPr/>
      <dgm:t>
        <a:bodyPr/>
        <a:lstStyle/>
        <a:p>
          <a:r>
            <a:rPr lang="en-GB"/>
            <a:t>Provide clear guidance</a:t>
          </a:r>
          <a:endParaRPr lang="en-US"/>
        </a:p>
      </dgm:t>
    </dgm:pt>
    <dgm:pt modelId="{4ECC5581-5DDF-44FC-BD42-42A2D7EDEC93}" type="parTrans" cxnId="{E4621C56-85D3-4D25-9569-E9A549BE10BB}">
      <dgm:prSet/>
      <dgm:spPr/>
      <dgm:t>
        <a:bodyPr/>
        <a:lstStyle/>
        <a:p>
          <a:endParaRPr lang="en-US"/>
        </a:p>
      </dgm:t>
    </dgm:pt>
    <dgm:pt modelId="{F097B244-E3C6-42E6-83CA-83B319226BE3}" type="sibTrans" cxnId="{E4621C56-85D3-4D25-9569-E9A549BE10BB}">
      <dgm:prSet/>
      <dgm:spPr/>
      <dgm:t>
        <a:bodyPr/>
        <a:lstStyle/>
        <a:p>
          <a:endParaRPr lang="en-US"/>
        </a:p>
      </dgm:t>
    </dgm:pt>
    <dgm:pt modelId="{53B508A6-9E06-4E4D-AEF1-9A2CDC93AFAF}">
      <dgm:prSet/>
      <dgm:spPr/>
      <dgm:t>
        <a:bodyPr/>
        <a:lstStyle/>
        <a:p>
          <a:r>
            <a:rPr lang="en-GB"/>
            <a:t>Celebrate success</a:t>
          </a:r>
          <a:endParaRPr lang="en-US"/>
        </a:p>
      </dgm:t>
    </dgm:pt>
    <dgm:pt modelId="{7531558A-D67E-401D-B6C6-2C4CE9EBAEA4}" type="parTrans" cxnId="{36E0785E-A3A5-45F4-B870-FFAFEEBBF729}">
      <dgm:prSet/>
      <dgm:spPr/>
      <dgm:t>
        <a:bodyPr/>
        <a:lstStyle/>
        <a:p>
          <a:endParaRPr lang="en-US"/>
        </a:p>
      </dgm:t>
    </dgm:pt>
    <dgm:pt modelId="{2438F2D1-F7F4-4335-869C-3BE3A36C36AD}" type="sibTrans" cxnId="{36E0785E-A3A5-45F4-B870-FFAFEEBBF729}">
      <dgm:prSet/>
      <dgm:spPr/>
      <dgm:t>
        <a:bodyPr/>
        <a:lstStyle/>
        <a:p>
          <a:endParaRPr lang="en-US"/>
        </a:p>
      </dgm:t>
    </dgm:pt>
    <dgm:pt modelId="{21E67503-C439-4249-B984-0BEAF3DA51B1}">
      <dgm:prSet/>
      <dgm:spPr/>
      <dgm:t>
        <a:bodyPr/>
        <a:lstStyle/>
        <a:p>
          <a:r>
            <a:rPr lang="en-GB"/>
            <a:t>Lead by example</a:t>
          </a:r>
          <a:endParaRPr lang="en-US"/>
        </a:p>
      </dgm:t>
    </dgm:pt>
    <dgm:pt modelId="{46243466-ABB1-4672-A67C-B82C30651E95}" type="parTrans" cxnId="{A72B6369-9672-48BA-900A-6109B46E2980}">
      <dgm:prSet/>
      <dgm:spPr/>
      <dgm:t>
        <a:bodyPr/>
        <a:lstStyle/>
        <a:p>
          <a:endParaRPr lang="en-US"/>
        </a:p>
      </dgm:t>
    </dgm:pt>
    <dgm:pt modelId="{D69879D5-4D8D-4C41-A1C2-78C12216D450}" type="sibTrans" cxnId="{A72B6369-9672-48BA-900A-6109B46E2980}">
      <dgm:prSet/>
      <dgm:spPr/>
      <dgm:t>
        <a:bodyPr/>
        <a:lstStyle/>
        <a:p>
          <a:endParaRPr lang="en-US"/>
        </a:p>
      </dgm:t>
    </dgm:pt>
    <dgm:pt modelId="{7741BBE5-CC7E-4B54-B692-1D37B24CD7FC}" type="pres">
      <dgm:prSet presAssocID="{24F401E7-22F1-41B3-8A3E-E8D477A14D27}" presName="Name0" presStyleCnt="0">
        <dgm:presLayoutVars>
          <dgm:dir/>
          <dgm:resizeHandles val="exact"/>
        </dgm:presLayoutVars>
      </dgm:prSet>
      <dgm:spPr/>
    </dgm:pt>
    <dgm:pt modelId="{610B199B-5333-4D3D-8606-F474428178BE}" type="pres">
      <dgm:prSet presAssocID="{B02B5E9F-5DE4-40E6-AB62-CE664621BE64}" presName="node" presStyleLbl="node1" presStyleIdx="0" presStyleCnt="6">
        <dgm:presLayoutVars>
          <dgm:bulletEnabled val="1"/>
        </dgm:presLayoutVars>
      </dgm:prSet>
      <dgm:spPr/>
    </dgm:pt>
    <dgm:pt modelId="{42E00125-F1AF-4025-8A20-D2984585DB4D}" type="pres">
      <dgm:prSet presAssocID="{F024A1FA-FE91-4DC5-BCA7-1916380C5960}" presName="sibTrans" presStyleLbl="sibTrans1D1" presStyleIdx="0" presStyleCnt="5"/>
      <dgm:spPr/>
    </dgm:pt>
    <dgm:pt modelId="{92891C1D-CAE4-4089-8491-D5B499160B76}" type="pres">
      <dgm:prSet presAssocID="{F024A1FA-FE91-4DC5-BCA7-1916380C5960}" presName="connectorText" presStyleLbl="sibTrans1D1" presStyleIdx="0" presStyleCnt="5"/>
      <dgm:spPr/>
    </dgm:pt>
    <dgm:pt modelId="{DF3E8806-1C54-4A4B-B9C6-7FC8EF2D1AAD}" type="pres">
      <dgm:prSet presAssocID="{E339D36E-9221-410E-A444-1A6884605706}" presName="node" presStyleLbl="node1" presStyleIdx="1" presStyleCnt="6">
        <dgm:presLayoutVars>
          <dgm:bulletEnabled val="1"/>
        </dgm:presLayoutVars>
      </dgm:prSet>
      <dgm:spPr/>
    </dgm:pt>
    <dgm:pt modelId="{535EF870-A6D3-4A25-984E-6824876614AF}" type="pres">
      <dgm:prSet presAssocID="{9FE35193-C3D1-4068-ADD4-31D75A2CB188}" presName="sibTrans" presStyleLbl="sibTrans1D1" presStyleIdx="1" presStyleCnt="5"/>
      <dgm:spPr/>
    </dgm:pt>
    <dgm:pt modelId="{A4A6B85C-FA91-4455-86F0-C8B6B2672405}" type="pres">
      <dgm:prSet presAssocID="{9FE35193-C3D1-4068-ADD4-31D75A2CB188}" presName="connectorText" presStyleLbl="sibTrans1D1" presStyleIdx="1" presStyleCnt="5"/>
      <dgm:spPr/>
    </dgm:pt>
    <dgm:pt modelId="{6A081796-E01E-4EE4-8855-65A0DF896437}" type="pres">
      <dgm:prSet presAssocID="{91CAD2F9-C4C0-4EBD-BFFE-873A98870B2C}" presName="node" presStyleLbl="node1" presStyleIdx="2" presStyleCnt="6">
        <dgm:presLayoutVars>
          <dgm:bulletEnabled val="1"/>
        </dgm:presLayoutVars>
      </dgm:prSet>
      <dgm:spPr/>
    </dgm:pt>
    <dgm:pt modelId="{16C22341-E343-43AC-B254-755C5221126D}" type="pres">
      <dgm:prSet presAssocID="{5834C12C-1D5B-4488-98C8-98197FAB0822}" presName="sibTrans" presStyleLbl="sibTrans1D1" presStyleIdx="2" presStyleCnt="5"/>
      <dgm:spPr/>
    </dgm:pt>
    <dgm:pt modelId="{180B61A0-128A-4E6F-806B-6E1520407DB0}" type="pres">
      <dgm:prSet presAssocID="{5834C12C-1D5B-4488-98C8-98197FAB0822}" presName="connectorText" presStyleLbl="sibTrans1D1" presStyleIdx="2" presStyleCnt="5"/>
      <dgm:spPr/>
    </dgm:pt>
    <dgm:pt modelId="{BD07EB47-F5C0-4E41-A1A3-A0BABC1AD2C6}" type="pres">
      <dgm:prSet presAssocID="{D5E58DAB-09EA-45FD-A0E7-E58B16E25EB7}" presName="node" presStyleLbl="node1" presStyleIdx="3" presStyleCnt="6">
        <dgm:presLayoutVars>
          <dgm:bulletEnabled val="1"/>
        </dgm:presLayoutVars>
      </dgm:prSet>
      <dgm:spPr/>
    </dgm:pt>
    <dgm:pt modelId="{51188FC2-38EC-4AB3-B4D6-32CCB79932FA}" type="pres">
      <dgm:prSet presAssocID="{F097B244-E3C6-42E6-83CA-83B319226BE3}" presName="sibTrans" presStyleLbl="sibTrans1D1" presStyleIdx="3" presStyleCnt="5"/>
      <dgm:spPr/>
    </dgm:pt>
    <dgm:pt modelId="{DA016E0D-C631-4781-A68D-0076CE68DE05}" type="pres">
      <dgm:prSet presAssocID="{F097B244-E3C6-42E6-83CA-83B319226BE3}" presName="connectorText" presStyleLbl="sibTrans1D1" presStyleIdx="3" presStyleCnt="5"/>
      <dgm:spPr/>
    </dgm:pt>
    <dgm:pt modelId="{DFB7EA59-BDE4-41BA-BF99-CEA3434FD1D0}" type="pres">
      <dgm:prSet presAssocID="{53B508A6-9E06-4E4D-AEF1-9A2CDC93AFAF}" presName="node" presStyleLbl="node1" presStyleIdx="4" presStyleCnt="6">
        <dgm:presLayoutVars>
          <dgm:bulletEnabled val="1"/>
        </dgm:presLayoutVars>
      </dgm:prSet>
      <dgm:spPr/>
    </dgm:pt>
    <dgm:pt modelId="{3698D417-44F5-4DE1-8623-0C4C198DD102}" type="pres">
      <dgm:prSet presAssocID="{2438F2D1-F7F4-4335-869C-3BE3A36C36AD}" presName="sibTrans" presStyleLbl="sibTrans1D1" presStyleIdx="4" presStyleCnt="5"/>
      <dgm:spPr/>
    </dgm:pt>
    <dgm:pt modelId="{D685302C-02F4-439E-A3D1-011332401629}" type="pres">
      <dgm:prSet presAssocID="{2438F2D1-F7F4-4335-869C-3BE3A36C36AD}" presName="connectorText" presStyleLbl="sibTrans1D1" presStyleIdx="4" presStyleCnt="5"/>
      <dgm:spPr/>
    </dgm:pt>
    <dgm:pt modelId="{DBB59D0B-DC06-412C-B521-80BF24250F48}" type="pres">
      <dgm:prSet presAssocID="{21E67503-C439-4249-B984-0BEAF3DA5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53B34909-D9EA-4A1F-8050-94C27732D5F8}" srcId="{24F401E7-22F1-41B3-8A3E-E8D477A14D27}" destId="{E339D36E-9221-410E-A444-1A6884605706}" srcOrd="1" destOrd="0" parTransId="{461C15D5-5C4D-4ADE-9426-34BEBDDA3315}" sibTransId="{9FE35193-C3D1-4068-ADD4-31D75A2CB188}"/>
    <dgm:cxn modelId="{1849CE0C-4902-456B-B201-9E2FC3D5020F}" type="presOf" srcId="{F024A1FA-FE91-4DC5-BCA7-1916380C5960}" destId="{42E00125-F1AF-4025-8A20-D2984585DB4D}" srcOrd="0" destOrd="0" presId="urn:microsoft.com/office/officeart/2016/7/layout/RepeatingBendingProcessNew"/>
    <dgm:cxn modelId="{1AE80B0E-D9DB-4B02-9B8A-995C39159370}" type="presOf" srcId="{9FE35193-C3D1-4068-ADD4-31D75A2CB188}" destId="{A4A6B85C-FA91-4455-86F0-C8B6B2672405}" srcOrd="1" destOrd="0" presId="urn:microsoft.com/office/officeart/2016/7/layout/RepeatingBendingProcessNew"/>
    <dgm:cxn modelId="{64043D5D-5E72-40ED-A47C-2F8CECCA6D91}" type="presOf" srcId="{D5E58DAB-09EA-45FD-A0E7-E58B16E25EB7}" destId="{BD07EB47-F5C0-4E41-A1A3-A0BABC1AD2C6}" srcOrd="0" destOrd="0" presId="urn:microsoft.com/office/officeart/2016/7/layout/RepeatingBendingProcessNew"/>
    <dgm:cxn modelId="{36E0785E-A3A5-45F4-B870-FFAFEEBBF729}" srcId="{24F401E7-22F1-41B3-8A3E-E8D477A14D27}" destId="{53B508A6-9E06-4E4D-AEF1-9A2CDC93AFAF}" srcOrd="4" destOrd="0" parTransId="{7531558A-D67E-401D-B6C6-2C4CE9EBAEA4}" sibTransId="{2438F2D1-F7F4-4335-869C-3BE3A36C36AD}"/>
    <dgm:cxn modelId="{A4740361-48E4-4D63-8EFA-CF20D2C04C70}" type="presOf" srcId="{53B508A6-9E06-4E4D-AEF1-9A2CDC93AFAF}" destId="{DFB7EA59-BDE4-41BA-BF99-CEA3434FD1D0}" srcOrd="0" destOrd="0" presId="urn:microsoft.com/office/officeart/2016/7/layout/RepeatingBendingProcessNew"/>
    <dgm:cxn modelId="{E6C3A565-408E-4E94-A992-C24F9CF8445A}" type="presOf" srcId="{5834C12C-1D5B-4488-98C8-98197FAB0822}" destId="{16C22341-E343-43AC-B254-755C5221126D}" srcOrd="0" destOrd="0" presId="urn:microsoft.com/office/officeart/2016/7/layout/RepeatingBendingProcessNew"/>
    <dgm:cxn modelId="{A72B6369-9672-48BA-900A-6109B46E2980}" srcId="{24F401E7-22F1-41B3-8A3E-E8D477A14D27}" destId="{21E67503-C439-4249-B984-0BEAF3DA51B1}" srcOrd="5" destOrd="0" parTransId="{46243466-ABB1-4672-A67C-B82C30651E95}" sibTransId="{D69879D5-4D8D-4C41-A1C2-78C12216D450}"/>
    <dgm:cxn modelId="{E4621C56-85D3-4D25-9569-E9A549BE10BB}" srcId="{24F401E7-22F1-41B3-8A3E-E8D477A14D27}" destId="{D5E58DAB-09EA-45FD-A0E7-E58B16E25EB7}" srcOrd="3" destOrd="0" parTransId="{4ECC5581-5DDF-44FC-BD42-42A2D7EDEC93}" sibTransId="{F097B244-E3C6-42E6-83CA-83B319226BE3}"/>
    <dgm:cxn modelId="{A7B3EF81-BFAD-4B13-9FB8-27AC747A2DB9}" srcId="{24F401E7-22F1-41B3-8A3E-E8D477A14D27}" destId="{91CAD2F9-C4C0-4EBD-BFFE-873A98870B2C}" srcOrd="2" destOrd="0" parTransId="{21645F9F-C66C-48BA-9DE8-37FA969463B3}" sibTransId="{5834C12C-1D5B-4488-98C8-98197FAB0822}"/>
    <dgm:cxn modelId="{D425EC92-69A2-47B9-BEC6-41237A0B7547}" type="presOf" srcId="{21E67503-C439-4249-B984-0BEAF3DA51B1}" destId="{DBB59D0B-DC06-412C-B521-80BF24250F48}" srcOrd="0" destOrd="0" presId="urn:microsoft.com/office/officeart/2016/7/layout/RepeatingBendingProcessNew"/>
    <dgm:cxn modelId="{D6E340A4-2C64-451B-B177-10BB42C02F0F}" type="presOf" srcId="{2438F2D1-F7F4-4335-869C-3BE3A36C36AD}" destId="{3698D417-44F5-4DE1-8623-0C4C198DD102}" srcOrd="0" destOrd="0" presId="urn:microsoft.com/office/officeart/2016/7/layout/RepeatingBendingProcessNew"/>
    <dgm:cxn modelId="{ECCFBEAD-556B-47AF-B43D-2B5013D9A2D5}" type="presOf" srcId="{F097B244-E3C6-42E6-83CA-83B319226BE3}" destId="{DA016E0D-C631-4781-A68D-0076CE68DE05}" srcOrd="1" destOrd="0" presId="urn:microsoft.com/office/officeart/2016/7/layout/RepeatingBendingProcessNew"/>
    <dgm:cxn modelId="{332B21C5-E016-4DDF-9578-1EEA4AC37EF9}" type="presOf" srcId="{F097B244-E3C6-42E6-83CA-83B319226BE3}" destId="{51188FC2-38EC-4AB3-B4D6-32CCB79932FA}" srcOrd="0" destOrd="0" presId="urn:microsoft.com/office/officeart/2016/7/layout/RepeatingBendingProcessNew"/>
    <dgm:cxn modelId="{E3093DD0-557D-4183-991E-F786215CD25E}" type="presOf" srcId="{B02B5E9F-5DE4-40E6-AB62-CE664621BE64}" destId="{610B199B-5333-4D3D-8606-F474428178BE}" srcOrd="0" destOrd="0" presId="urn:microsoft.com/office/officeart/2016/7/layout/RepeatingBendingProcessNew"/>
    <dgm:cxn modelId="{51D52DDA-8D4B-4FE4-A833-F903A2CE415C}" srcId="{24F401E7-22F1-41B3-8A3E-E8D477A14D27}" destId="{B02B5E9F-5DE4-40E6-AB62-CE664621BE64}" srcOrd="0" destOrd="0" parTransId="{7C424F38-7ECC-4855-90EE-B1A729509A0C}" sibTransId="{F024A1FA-FE91-4DC5-BCA7-1916380C5960}"/>
    <dgm:cxn modelId="{953399DC-ED8E-41C8-B839-3306E94D8D66}" type="presOf" srcId="{24F401E7-22F1-41B3-8A3E-E8D477A14D27}" destId="{7741BBE5-CC7E-4B54-B692-1D37B24CD7FC}" srcOrd="0" destOrd="0" presId="urn:microsoft.com/office/officeart/2016/7/layout/RepeatingBendingProcessNew"/>
    <dgm:cxn modelId="{202B21E6-9DEF-4910-A3A0-E70CA8498F28}" type="presOf" srcId="{F024A1FA-FE91-4DC5-BCA7-1916380C5960}" destId="{92891C1D-CAE4-4089-8491-D5B499160B76}" srcOrd="1" destOrd="0" presId="urn:microsoft.com/office/officeart/2016/7/layout/RepeatingBendingProcessNew"/>
    <dgm:cxn modelId="{EA405FE9-C2A3-49BD-A6D5-46EFDC6577CA}" type="presOf" srcId="{5834C12C-1D5B-4488-98C8-98197FAB0822}" destId="{180B61A0-128A-4E6F-806B-6E1520407DB0}" srcOrd="1" destOrd="0" presId="urn:microsoft.com/office/officeart/2016/7/layout/RepeatingBendingProcessNew"/>
    <dgm:cxn modelId="{AD91D0E9-C446-4F59-B526-8B963A35D1C1}" type="presOf" srcId="{E339D36E-9221-410E-A444-1A6884605706}" destId="{DF3E8806-1C54-4A4B-B9C6-7FC8EF2D1AAD}" srcOrd="0" destOrd="0" presId="urn:microsoft.com/office/officeart/2016/7/layout/RepeatingBendingProcessNew"/>
    <dgm:cxn modelId="{B3CEE7EF-19BF-412B-8C93-38172340420C}" type="presOf" srcId="{2438F2D1-F7F4-4335-869C-3BE3A36C36AD}" destId="{D685302C-02F4-439E-A3D1-011332401629}" srcOrd="1" destOrd="0" presId="urn:microsoft.com/office/officeart/2016/7/layout/RepeatingBendingProcessNew"/>
    <dgm:cxn modelId="{4BA4AAF3-CEFE-40AE-BEF7-6B7C675AC590}" type="presOf" srcId="{91CAD2F9-C4C0-4EBD-BFFE-873A98870B2C}" destId="{6A081796-E01E-4EE4-8855-65A0DF896437}" srcOrd="0" destOrd="0" presId="urn:microsoft.com/office/officeart/2016/7/layout/RepeatingBendingProcessNew"/>
    <dgm:cxn modelId="{99C456F9-6F18-4036-BF0F-31AEFF197F89}" type="presOf" srcId="{9FE35193-C3D1-4068-ADD4-31D75A2CB188}" destId="{535EF870-A6D3-4A25-984E-6824876614AF}" srcOrd="0" destOrd="0" presId="urn:microsoft.com/office/officeart/2016/7/layout/RepeatingBendingProcessNew"/>
    <dgm:cxn modelId="{5DE4BE62-257D-4744-B7C4-8A81642F1A04}" type="presParOf" srcId="{7741BBE5-CC7E-4B54-B692-1D37B24CD7FC}" destId="{610B199B-5333-4D3D-8606-F474428178BE}" srcOrd="0" destOrd="0" presId="urn:microsoft.com/office/officeart/2016/7/layout/RepeatingBendingProcessNew"/>
    <dgm:cxn modelId="{94C0EF89-915A-465B-B9E3-EC5C7C2B2BDA}" type="presParOf" srcId="{7741BBE5-CC7E-4B54-B692-1D37B24CD7FC}" destId="{42E00125-F1AF-4025-8A20-D2984585DB4D}" srcOrd="1" destOrd="0" presId="urn:microsoft.com/office/officeart/2016/7/layout/RepeatingBendingProcessNew"/>
    <dgm:cxn modelId="{CBAEFA3D-B7AF-4A7F-89C5-3FDD42BFBBF3}" type="presParOf" srcId="{42E00125-F1AF-4025-8A20-D2984585DB4D}" destId="{92891C1D-CAE4-4089-8491-D5B499160B76}" srcOrd="0" destOrd="0" presId="urn:microsoft.com/office/officeart/2016/7/layout/RepeatingBendingProcessNew"/>
    <dgm:cxn modelId="{6A8C8AAC-7112-429F-9155-5F5F6912C34A}" type="presParOf" srcId="{7741BBE5-CC7E-4B54-B692-1D37B24CD7FC}" destId="{DF3E8806-1C54-4A4B-B9C6-7FC8EF2D1AAD}" srcOrd="2" destOrd="0" presId="urn:microsoft.com/office/officeart/2016/7/layout/RepeatingBendingProcessNew"/>
    <dgm:cxn modelId="{5AC6A684-FB10-4651-BA72-170A1198D823}" type="presParOf" srcId="{7741BBE5-CC7E-4B54-B692-1D37B24CD7FC}" destId="{535EF870-A6D3-4A25-984E-6824876614AF}" srcOrd="3" destOrd="0" presId="urn:microsoft.com/office/officeart/2016/7/layout/RepeatingBendingProcessNew"/>
    <dgm:cxn modelId="{E46E82C6-88BB-4EAB-84C8-04BE09DF5C22}" type="presParOf" srcId="{535EF870-A6D3-4A25-984E-6824876614AF}" destId="{A4A6B85C-FA91-4455-86F0-C8B6B2672405}" srcOrd="0" destOrd="0" presId="urn:microsoft.com/office/officeart/2016/7/layout/RepeatingBendingProcessNew"/>
    <dgm:cxn modelId="{62975247-08D2-4061-9420-7EBCE49FAF86}" type="presParOf" srcId="{7741BBE5-CC7E-4B54-B692-1D37B24CD7FC}" destId="{6A081796-E01E-4EE4-8855-65A0DF896437}" srcOrd="4" destOrd="0" presId="urn:microsoft.com/office/officeart/2016/7/layout/RepeatingBendingProcessNew"/>
    <dgm:cxn modelId="{3355EDAE-DC69-459F-A3F0-781F35B288D0}" type="presParOf" srcId="{7741BBE5-CC7E-4B54-B692-1D37B24CD7FC}" destId="{16C22341-E343-43AC-B254-755C5221126D}" srcOrd="5" destOrd="0" presId="urn:microsoft.com/office/officeart/2016/7/layout/RepeatingBendingProcessNew"/>
    <dgm:cxn modelId="{DE334071-4A86-468B-AF43-8A6489A6A820}" type="presParOf" srcId="{16C22341-E343-43AC-B254-755C5221126D}" destId="{180B61A0-128A-4E6F-806B-6E1520407DB0}" srcOrd="0" destOrd="0" presId="urn:microsoft.com/office/officeart/2016/7/layout/RepeatingBendingProcessNew"/>
    <dgm:cxn modelId="{E330B73D-F041-4252-8086-81D430EB9495}" type="presParOf" srcId="{7741BBE5-CC7E-4B54-B692-1D37B24CD7FC}" destId="{BD07EB47-F5C0-4E41-A1A3-A0BABC1AD2C6}" srcOrd="6" destOrd="0" presId="urn:microsoft.com/office/officeart/2016/7/layout/RepeatingBendingProcessNew"/>
    <dgm:cxn modelId="{DC42CD2E-0408-4CC2-883E-18EF7904E255}" type="presParOf" srcId="{7741BBE5-CC7E-4B54-B692-1D37B24CD7FC}" destId="{51188FC2-38EC-4AB3-B4D6-32CCB79932FA}" srcOrd="7" destOrd="0" presId="urn:microsoft.com/office/officeart/2016/7/layout/RepeatingBendingProcessNew"/>
    <dgm:cxn modelId="{A743AF9A-130E-4EB5-8A74-EF81A7707E69}" type="presParOf" srcId="{51188FC2-38EC-4AB3-B4D6-32CCB79932FA}" destId="{DA016E0D-C631-4781-A68D-0076CE68DE05}" srcOrd="0" destOrd="0" presId="urn:microsoft.com/office/officeart/2016/7/layout/RepeatingBendingProcessNew"/>
    <dgm:cxn modelId="{9614E08B-6CF8-4EA7-8D73-983A20E6EC5C}" type="presParOf" srcId="{7741BBE5-CC7E-4B54-B692-1D37B24CD7FC}" destId="{DFB7EA59-BDE4-41BA-BF99-CEA3434FD1D0}" srcOrd="8" destOrd="0" presId="urn:microsoft.com/office/officeart/2016/7/layout/RepeatingBendingProcessNew"/>
    <dgm:cxn modelId="{A4D6013D-ED8E-40AF-938C-0AB9D7AF6ECE}" type="presParOf" srcId="{7741BBE5-CC7E-4B54-B692-1D37B24CD7FC}" destId="{3698D417-44F5-4DE1-8623-0C4C198DD102}" srcOrd="9" destOrd="0" presId="urn:microsoft.com/office/officeart/2016/7/layout/RepeatingBendingProcessNew"/>
    <dgm:cxn modelId="{DC96A7DB-493B-4B2B-8340-CB0B1C23CF17}" type="presParOf" srcId="{3698D417-44F5-4DE1-8623-0C4C198DD102}" destId="{D685302C-02F4-439E-A3D1-011332401629}" srcOrd="0" destOrd="0" presId="urn:microsoft.com/office/officeart/2016/7/layout/RepeatingBendingProcessNew"/>
    <dgm:cxn modelId="{45EE10FA-8AEA-4C31-ACF7-C4684F76F336}" type="presParOf" srcId="{7741BBE5-CC7E-4B54-B692-1D37B24CD7FC}" destId="{DBB59D0B-DC06-412C-B521-80BF24250F4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DE204-F381-462A-B3A2-1B04AEE362ED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D47216-237C-4BF5-ACC0-46498E6B71EA}">
      <dgm:prSet/>
      <dgm:spPr/>
      <dgm:t>
        <a:bodyPr/>
        <a:lstStyle/>
        <a:p>
          <a:r>
            <a:rPr lang="en-GB"/>
            <a:t>Executive leadership team</a:t>
          </a:r>
          <a:endParaRPr lang="en-US"/>
        </a:p>
      </dgm:t>
    </dgm:pt>
    <dgm:pt modelId="{E327AEE5-88A9-4B4C-8339-B551A8FAB821}" type="parTrans" cxnId="{F0C50E05-49DD-40D7-9B58-BF05F8F06476}">
      <dgm:prSet/>
      <dgm:spPr/>
      <dgm:t>
        <a:bodyPr/>
        <a:lstStyle/>
        <a:p>
          <a:endParaRPr lang="en-US"/>
        </a:p>
      </dgm:t>
    </dgm:pt>
    <dgm:pt modelId="{E381D848-BF76-4496-AFD9-6C9D7E3386D9}" type="sibTrans" cxnId="{F0C50E05-49DD-40D7-9B58-BF05F8F06476}">
      <dgm:prSet/>
      <dgm:spPr/>
      <dgm:t>
        <a:bodyPr/>
        <a:lstStyle/>
        <a:p>
          <a:endParaRPr lang="en-US"/>
        </a:p>
      </dgm:t>
    </dgm:pt>
    <dgm:pt modelId="{748962EB-2E31-496C-B93A-54C9C59F5FB4}">
      <dgm:prSet/>
      <dgm:spPr/>
      <dgm:t>
        <a:bodyPr/>
        <a:lstStyle/>
        <a:p>
          <a:r>
            <a:rPr lang="en-GB"/>
            <a:t>IT department</a:t>
          </a:r>
          <a:endParaRPr lang="en-US"/>
        </a:p>
      </dgm:t>
    </dgm:pt>
    <dgm:pt modelId="{5222547E-B2BF-426F-BE6D-F726D8FC9185}" type="parTrans" cxnId="{6C992998-25C8-4778-9544-69FE43C16F83}">
      <dgm:prSet/>
      <dgm:spPr/>
      <dgm:t>
        <a:bodyPr/>
        <a:lstStyle/>
        <a:p>
          <a:endParaRPr lang="en-US"/>
        </a:p>
      </dgm:t>
    </dgm:pt>
    <dgm:pt modelId="{ECCAF579-1F21-4697-A938-61F94E8C2847}" type="sibTrans" cxnId="{6C992998-25C8-4778-9544-69FE43C16F83}">
      <dgm:prSet/>
      <dgm:spPr/>
      <dgm:t>
        <a:bodyPr/>
        <a:lstStyle/>
        <a:p>
          <a:endParaRPr lang="en-US"/>
        </a:p>
      </dgm:t>
    </dgm:pt>
    <dgm:pt modelId="{F868372C-086E-4DED-8E7D-BF0906E0360F}">
      <dgm:prSet/>
      <dgm:spPr/>
      <dgm:t>
        <a:bodyPr/>
        <a:lstStyle/>
        <a:p>
          <a:r>
            <a:rPr lang="en-GB"/>
            <a:t>Data management team</a:t>
          </a:r>
          <a:endParaRPr lang="en-US"/>
        </a:p>
      </dgm:t>
    </dgm:pt>
    <dgm:pt modelId="{F9C19973-3E1B-4B93-B088-267F93D99A3E}" type="parTrans" cxnId="{EF589D61-D9BA-4247-B6C1-407A056A7DBD}">
      <dgm:prSet/>
      <dgm:spPr/>
      <dgm:t>
        <a:bodyPr/>
        <a:lstStyle/>
        <a:p>
          <a:endParaRPr lang="en-US"/>
        </a:p>
      </dgm:t>
    </dgm:pt>
    <dgm:pt modelId="{93452C6C-3003-4345-9297-FF1C31D80B7D}" type="sibTrans" cxnId="{EF589D61-D9BA-4247-B6C1-407A056A7DBD}">
      <dgm:prSet/>
      <dgm:spPr/>
      <dgm:t>
        <a:bodyPr/>
        <a:lstStyle/>
        <a:p>
          <a:endParaRPr lang="en-US"/>
        </a:p>
      </dgm:t>
    </dgm:pt>
    <dgm:pt modelId="{E8656608-48A8-455C-AA08-02AA67712D30}">
      <dgm:prSet/>
      <dgm:spPr/>
      <dgm:t>
        <a:bodyPr/>
        <a:lstStyle/>
        <a:p>
          <a:r>
            <a:rPr lang="en-GB"/>
            <a:t>Data analysts</a:t>
          </a:r>
          <a:endParaRPr lang="en-US"/>
        </a:p>
      </dgm:t>
    </dgm:pt>
    <dgm:pt modelId="{EC618840-2B0E-4CED-BE58-ED860E00DE86}" type="parTrans" cxnId="{E322A9B2-E478-4806-8B55-269792D01886}">
      <dgm:prSet/>
      <dgm:spPr/>
      <dgm:t>
        <a:bodyPr/>
        <a:lstStyle/>
        <a:p>
          <a:endParaRPr lang="en-US"/>
        </a:p>
      </dgm:t>
    </dgm:pt>
    <dgm:pt modelId="{FB85AC24-C918-43C8-84F5-D79D367979D2}" type="sibTrans" cxnId="{E322A9B2-E478-4806-8B55-269792D01886}">
      <dgm:prSet/>
      <dgm:spPr/>
      <dgm:t>
        <a:bodyPr/>
        <a:lstStyle/>
        <a:p>
          <a:endParaRPr lang="en-US"/>
        </a:p>
      </dgm:t>
    </dgm:pt>
    <dgm:pt modelId="{64A5AC84-3508-463B-910E-CD78844213F7}">
      <dgm:prSet/>
      <dgm:spPr/>
      <dgm:t>
        <a:bodyPr/>
        <a:lstStyle/>
        <a:p>
          <a:r>
            <a:rPr lang="en-GB"/>
            <a:t>Business leaders</a:t>
          </a:r>
          <a:endParaRPr lang="en-US"/>
        </a:p>
      </dgm:t>
    </dgm:pt>
    <dgm:pt modelId="{B210B9AB-23F3-4F5E-9CEF-1F8739423967}" type="parTrans" cxnId="{DB258688-5334-404D-A893-EE0B0D3CDD03}">
      <dgm:prSet/>
      <dgm:spPr/>
      <dgm:t>
        <a:bodyPr/>
        <a:lstStyle/>
        <a:p>
          <a:endParaRPr lang="en-US"/>
        </a:p>
      </dgm:t>
    </dgm:pt>
    <dgm:pt modelId="{1D0DFCDD-7AC2-4E9C-8C00-800E81071B99}" type="sibTrans" cxnId="{DB258688-5334-404D-A893-EE0B0D3CDD03}">
      <dgm:prSet/>
      <dgm:spPr/>
      <dgm:t>
        <a:bodyPr/>
        <a:lstStyle/>
        <a:p>
          <a:endParaRPr lang="en-US"/>
        </a:p>
      </dgm:t>
    </dgm:pt>
    <dgm:pt modelId="{499532A3-4E9C-4F77-B131-16DBACB44FF8}">
      <dgm:prSet/>
      <dgm:spPr/>
      <dgm:t>
        <a:bodyPr/>
        <a:lstStyle/>
        <a:p>
          <a:r>
            <a:rPr lang="en-GB"/>
            <a:t>Frontline staff</a:t>
          </a:r>
          <a:endParaRPr lang="en-US"/>
        </a:p>
      </dgm:t>
    </dgm:pt>
    <dgm:pt modelId="{06B83A4D-FF5A-4D22-919B-6B2925DAC025}" type="parTrans" cxnId="{EF525469-DFE1-4B9A-8FBA-22E0E9563617}">
      <dgm:prSet/>
      <dgm:spPr/>
      <dgm:t>
        <a:bodyPr/>
        <a:lstStyle/>
        <a:p>
          <a:endParaRPr lang="en-US"/>
        </a:p>
      </dgm:t>
    </dgm:pt>
    <dgm:pt modelId="{780DE5DE-EDE8-459E-A1E5-8D87C22FFCE7}" type="sibTrans" cxnId="{EF525469-DFE1-4B9A-8FBA-22E0E9563617}">
      <dgm:prSet/>
      <dgm:spPr/>
      <dgm:t>
        <a:bodyPr/>
        <a:lstStyle/>
        <a:p>
          <a:endParaRPr lang="en-US"/>
        </a:p>
      </dgm:t>
    </dgm:pt>
    <dgm:pt modelId="{A3274497-0980-4BB5-92C7-C113C1136296}">
      <dgm:prSet/>
      <dgm:spPr/>
      <dgm:t>
        <a:bodyPr/>
        <a:lstStyle/>
        <a:p>
          <a:r>
            <a:rPr lang="en-GB"/>
            <a:t>Customers </a:t>
          </a:r>
          <a:endParaRPr lang="en-US"/>
        </a:p>
      </dgm:t>
    </dgm:pt>
    <dgm:pt modelId="{EC54E48D-2554-45D3-B0DA-FDCCC966126A}" type="parTrans" cxnId="{2DE03000-3F69-467A-93AD-0169E39FD389}">
      <dgm:prSet/>
      <dgm:spPr/>
      <dgm:t>
        <a:bodyPr/>
        <a:lstStyle/>
        <a:p>
          <a:endParaRPr lang="en-US"/>
        </a:p>
      </dgm:t>
    </dgm:pt>
    <dgm:pt modelId="{C30AB11D-B770-42BD-8D9B-1908850B4B0E}" type="sibTrans" cxnId="{2DE03000-3F69-467A-93AD-0169E39FD389}">
      <dgm:prSet/>
      <dgm:spPr/>
      <dgm:t>
        <a:bodyPr/>
        <a:lstStyle/>
        <a:p>
          <a:endParaRPr lang="en-US"/>
        </a:p>
      </dgm:t>
    </dgm:pt>
    <dgm:pt modelId="{43E0A76F-6BA7-41B8-87D0-E8A90E69681A}" type="pres">
      <dgm:prSet presAssocID="{130DE204-F381-462A-B3A2-1B04AEE362ED}" presName="diagram" presStyleCnt="0">
        <dgm:presLayoutVars>
          <dgm:dir/>
          <dgm:resizeHandles val="exact"/>
        </dgm:presLayoutVars>
      </dgm:prSet>
      <dgm:spPr/>
    </dgm:pt>
    <dgm:pt modelId="{12C0D2A6-23AD-4C45-AA26-BDFF0B95E4AC}" type="pres">
      <dgm:prSet presAssocID="{0BD47216-237C-4BF5-ACC0-46498E6B71EA}" presName="node" presStyleLbl="node1" presStyleIdx="0" presStyleCnt="7">
        <dgm:presLayoutVars>
          <dgm:bulletEnabled val="1"/>
        </dgm:presLayoutVars>
      </dgm:prSet>
      <dgm:spPr/>
    </dgm:pt>
    <dgm:pt modelId="{E4A274BD-8BBB-440A-8214-AC5EF11544C4}" type="pres">
      <dgm:prSet presAssocID="{E381D848-BF76-4496-AFD9-6C9D7E3386D9}" presName="sibTrans" presStyleCnt="0"/>
      <dgm:spPr/>
    </dgm:pt>
    <dgm:pt modelId="{C6421B3E-2D17-4462-BCB9-F17E51B721A9}" type="pres">
      <dgm:prSet presAssocID="{748962EB-2E31-496C-B93A-54C9C59F5FB4}" presName="node" presStyleLbl="node1" presStyleIdx="1" presStyleCnt="7">
        <dgm:presLayoutVars>
          <dgm:bulletEnabled val="1"/>
        </dgm:presLayoutVars>
      </dgm:prSet>
      <dgm:spPr/>
    </dgm:pt>
    <dgm:pt modelId="{2580CEC1-2C68-42CA-870C-22008050D2CE}" type="pres">
      <dgm:prSet presAssocID="{ECCAF579-1F21-4697-A938-61F94E8C2847}" presName="sibTrans" presStyleCnt="0"/>
      <dgm:spPr/>
    </dgm:pt>
    <dgm:pt modelId="{9CE37325-7E4C-4BD7-8A07-E02EF5548164}" type="pres">
      <dgm:prSet presAssocID="{F868372C-086E-4DED-8E7D-BF0906E0360F}" presName="node" presStyleLbl="node1" presStyleIdx="2" presStyleCnt="7">
        <dgm:presLayoutVars>
          <dgm:bulletEnabled val="1"/>
        </dgm:presLayoutVars>
      </dgm:prSet>
      <dgm:spPr/>
    </dgm:pt>
    <dgm:pt modelId="{03D8B4D7-A889-401E-856C-BE7E648279C3}" type="pres">
      <dgm:prSet presAssocID="{93452C6C-3003-4345-9297-FF1C31D80B7D}" presName="sibTrans" presStyleCnt="0"/>
      <dgm:spPr/>
    </dgm:pt>
    <dgm:pt modelId="{BB5D781C-A953-4253-AFD6-0AF05AF4A597}" type="pres">
      <dgm:prSet presAssocID="{E8656608-48A8-455C-AA08-02AA67712D30}" presName="node" presStyleLbl="node1" presStyleIdx="3" presStyleCnt="7">
        <dgm:presLayoutVars>
          <dgm:bulletEnabled val="1"/>
        </dgm:presLayoutVars>
      </dgm:prSet>
      <dgm:spPr/>
    </dgm:pt>
    <dgm:pt modelId="{07E08E6C-49CC-44B9-8215-B44AF466848B}" type="pres">
      <dgm:prSet presAssocID="{FB85AC24-C918-43C8-84F5-D79D367979D2}" presName="sibTrans" presStyleCnt="0"/>
      <dgm:spPr/>
    </dgm:pt>
    <dgm:pt modelId="{CF05C894-11E0-4E9C-AC02-607A82C46147}" type="pres">
      <dgm:prSet presAssocID="{64A5AC84-3508-463B-910E-CD78844213F7}" presName="node" presStyleLbl="node1" presStyleIdx="4" presStyleCnt="7">
        <dgm:presLayoutVars>
          <dgm:bulletEnabled val="1"/>
        </dgm:presLayoutVars>
      </dgm:prSet>
      <dgm:spPr/>
    </dgm:pt>
    <dgm:pt modelId="{1CE228B1-2F4D-400B-B951-1C55AD9062E6}" type="pres">
      <dgm:prSet presAssocID="{1D0DFCDD-7AC2-4E9C-8C00-800E81071B99}" presName="sibTrans" presStyleCnt="0"/>
      <dgm:spPr/>
    </dgm:pt>
    <dgm:pt modelId="{89F63E89-82DF-48F2-AC3B-B4F4E5FC2A71}" type="pres">
      <dgm:prSet presAssocID="{499532A3-4E9C-4F77-B131-16DBACB44FF8}" presName="node" presStyleLbl="node1" presStyleIdx="5" presStyleCnt="7">
        <dgm:presLayoutVars>
          <dgm:bulletEnabled val="1"/>
        </dgm:presLayoutVars>
      </dgm:prSet>
      <dgm:spPr/>
    </dgm:pt>
    <dgm:pt modelId="{90C5A293-03B5-4FDB-8BDC-B4A18C5EDB22}" type="pres">
      <dgm:prSet presAssocID="{780DE5DE-EDE8-459E-A1E5-8D87C22FFCE7}" presName="sibTrans" presStyleCnt="0"/>
      <dgm:spPr/>
    </dgm:pt>
    <dgm:pt modelId="{E5AE4093-490E-4FC1-9194-E01799F8B923}" type="pres">
      <dgm:prSet presAssocID="{A3274497-0980-4BB5-92C7-C113C1136296}" presName="node" presStyleLbl="node1" presStyleIdx="6" presStyleCnt="7">
        <dgm:presLayoutVars>
          <dgm:bulletEnabled val="1"/>
        </dgm:presLayoutVars>
      </dgm:prSet>
      <dgm:spPr/>
    </dgm:pt>
  </dgm:ptLst>
  <dgm:cxnLst>
    <dgm:cxn modelId="{2DE03000-3F69-467A-93AD-0169E39FD389}" srcId="{130DE204-F381-462A-B3A2-1B04AEE362ED}" destId="{A3274497-0980-4BB5-92C7-C113C1136296}" srcOrd="6" destOrd="0" parTransId="{EC54E48D-2554-45D3-B0DA-FDCCC966126A}" sibTransId="{C30AB11D-B770-42BD-8D9B-1908850B4B0E}"/>
    <dgm:cxn modelId="{F0C50E05-49DD-40D7-9B58-BF05F8F06476}" srcId="{130DE204-F381-462A-B3A2-1B04AEE362ED}" destId="{0BD47216-237C-4BF5-ACC0-46498E6B71EA}" srcOrd="0" destOrd="0" parTransId="{E327AEE5-88A9-4B4C-8339-B551A8FAB821}" sibTransId="{E381D848-BF76-4496-AFD9-6C9D7E3386D9}"/>
    <dgm:cxn modelId="{FC937625-7086-44B9-A042-06604EF0225C}" type="presOf" srcId="{499532A3-4E9C-4F77-B131-16DBACB44FF8}" destId="{89F63E89-82DF-48F2-AC3B-B4F4E5FC2A71}" srcOrd="0" destOrd="0" presId="urn:microsoft.com/office/officeart/2005/8/layout/default"/>
    <dgm:cxn modelId="{EF589D61-D9BA-4247-B6C1-407A056A7DBD}" srcId="{130DE204-F381-462A-B3A2-1B04AEE362ED}" destId="{F868372C-086E-4DED-8E7D-BF0906E0360F}" srcOrd="2" destOrd="0" parTransId="{F9C19973-3E1B-4B93-B088-267F93D99A3E}" sibTransId="{93452C6C-3003-4345-9297-FF1C31D80B7D}"/>
    <dgm:cxn modelId="{EF525469-DFE1-4B9A-8FBA-22E0E9563617}" srcId="{130DE204-F381-462A-B3A2-1B04AEE362ED}" destId="{499532A3-4E9C-4F77-B131-16DBACB44FF8}" srcOrd="5" destOrd="0" parTransId="{06B83A4D-FF5A-4D22-919B-6B2925DAC025}" sibTransId="{780DE5DE-EDE8-459E-A1E5-8D87C22FFCE7}"/>
    <dgm:cxn modelId="{52AE964F-879A-4C9B-B3F2-EE2093AB53BB}" type="presOf" srcId="{748962EB-2E31-496C-B93A-54C9C59F5FB4}" destId="{C6421B3E-2D17-4462-BCB9-F17E51B721A9}" srcOrd="0" destOrd="0" presId="urn:microsoft.com/office/officeart/2005/8/layout/default"/>
    <dgm:cxn modelId="{DB980584-0303-43E3-BA54-DD0DA4357CE5}" type="presOf" srcId="{F868372C-086E-4DED-8E7D-BF0906E0360F}" destId="{9CE37325-7E4C-4BD7-8A07-E02EF5548164}" srcOrd="0" destOrd="0" presId="urn:microsoft.com/office/officeart/2005/8/layout/default"/>
    <dgm:cxn modelId="{DB258688-5334-404D-A893-EE0B0D3CDD03}" srcId="{130DE204-F381-462A-B3A2-1B04AEE362ED}" destId="{64A5AC84-3508-463B-910E-CD78844213F7}" srcOrd="4" destOrd="0" parTransId="{B210B9AB-23F3-4F5E-9CEF-1F8739423967}" sibTransId="{1D0DFCDD-7AC2-4E9C-8C00-800E81071B99}"/>
    <dgm:cxn modelId="{6C992998-25C8-4778-9544-69FE43C16F83}" srcId="{130DE204-F381-462A-B3A2-1B04AEE362ED}" destId="{748962EB-2E31-496C-B93A-54C9C59F5FB4}" srcOrd="1" destOrd="0" parTransId="{5222547E-B2BF-426F-BE6D-F726D8FC9185}" sibTransId="{ECCAF579-1F21-4697-A938-61F94E8C2847}"/>
    <dgm:cxn modelId="{2F0469A0-1B2A-499A-9415-C85F9F61EF3C}" type="presOf" srcId="{E8656608-48A8-455C-AA08-02AA67712D30}" destId="{BB5D781C-A953-4253-AFD6-0AF05AF4A597}" srcOrd="0" destOrd="0" presId="urn:microsoft.com/office/officeart/2005/8/layout/default"/>
    <dgm:cxn modelId="{4BA3B1AD-66DF-4935-BC2E-4EE0ACC0B36B}" type="presOf" srcId="{64A5AC84-3508-463B-910E-CD78844213F7}" destId="{CF05C894-11E0-4E9C-AC02-607A82C46147}" srcOrd="0" destOrd="0" presId="urn:microsoft.com/office/officeart/2005/8/layout/default"/>
    <dgm:cxn modelId="{E322A9B2-E478-4806-8B55-269792D01886}" srcId="{130DE204-F381-462A-B3A2-1B04AEE362ED}" destId="{E8656608-48A8-455C-AA08-02AA67712D30}" srcOrd="3" destOrd="0" parTransId="{EC618840-2B0E-4CED-BE58-ED860E00DE86}" sibTransId="{FB85AC24-C918-43C8-84F5-D79D367979D2}"/>
    <dgm:cxn modelId="{66F1A6B8-BFE6-4609-8A79-DE78E8A60085}" type="presOf" srcId="{130DE204-F381-462A-B3A2-1B04AEE362ED}" destId="{43E0A76F-6BA7-41B8-87D0-E8A90E69681A}" srcOrd="0" destOrd="0" presId="urn:microsoft.com/office/officeart/2005/8/layout/default"/>
    <dgm:cxn modelId="{532F24DE-110B-4B56-901A-B3AB6E9DCE53}" type="presOf" srcId="{0BD47216-237C-4BF5-ACC0-46498E6B71EA}" destId="{12C0D2A6-23AD-4C45-AA26-BDFF0B95E4AC}" srcOrd="0" destOrd="0" presId="urn:microsoft.com/office/officeart/2005/8/layout/default"/>
    <dgm:cxn modelId="{51D984E6-1509-4122-B87C-40768389D808}" type="presOf" srcId="{A3274497-0980-4BB5-92C7-C113C1136296}" destId="{E5AE4093-490E-4FC1-9194-E01799F8B923}" srcOrd="0" destOrd="0" presId="urn:microsoft.com/office/officeart/2005/8/layout/default"/>
    <dgm:cxn modelId="{5825CC97-1FB8-4B14-A85A-113554C05355}" type="presParOf" srcId="{43E0A76F-6BA7-41B8-87D0-E8A90E69681A}" destId="{12C0D2A6-23AD-4C45-AA26-BDFF0B95E4AC}" srcOrd="0" destOrd="0" presId="urn:microsoft.com/office/officeart/2005/8/layout/default"/>
    <dgm:cxn modelId="{86602994-95BD-44F7-87D9-FA857C1C6E26}" type="presParOf" srcId="{43E0A76F-6BA7-41B8-87D0-E8A90E69681A}" destId="{E4A274BD-8BBB-440A-8214-AC5EF11544C4}" srcOrd="1" destOrd="0" presId="urn:microsoft.com/office/officeart/2005/8/layout/default"/>
    <dgm:cxn modelId="{83C68CF3-3FD9-438E-9A63-5B1AC0833352}" type="presParOf" srcId="{43E0A76F-6BA7-41B8-87D0-E8A90E69681A}" destId="{C6421B3E-2D17-4462-BCB9-F17E51B721A9}" srcOrd="2" destOrd="0" presId="urn:microsoft.com/office/officeart/2005/8/layout/default"/>
    <dgm:cxn modelId="{9C3BE514-302A-427F-A884-272E5B0C60FE}" type="presParOf" srcId="{43E0A76F-6BA7-41B8-87D0-E8A90E69681A}" destId="{2580CEC1-2C68-42CA-870C-22008050D2CE}" srcOrd="3" destOrd="0" presId="urn:microsoft.com/office/officeart/2005/8/layout/default"/>
    <dgm:cxn modelId="{791E5616-B623-4E14-9A9E-858DEB57B360}" type="presParOf" srcId="{43E0A76F-6BA7-41B8-87D0-E8A90E69681A}" destId="{9CE37325-7E4C-4BD7-8A07-E02EF5548164}" srcOrd="4" destOrd="0" presId="urn:microsoft.com/office/officeart/2005/8/layout/default"/>
    <dgm:cxn modelId="{67773D5D-AF5A-4D2C-9E5E-FEEBB1859F41}" type="presParOf" srcId="{43E0A76F-6BA7-41B8-87D0-E8A90E69681A}" destId="{03D8B4D7-A889-401E-856C-BE7E648279C3}" srcOrd="5" destOrd="0" presId="urn:microsoft.com/office/officeart/2005/8/layout/default"/>
    <dgm:cxn modelId="{7AF3D994-6BF6-4CC6-AE4D-EA94B1283ABA}" type="presParOf" srcId="{43E0A76F-6BA7-41B8-87D0-E8A90E69681A}" destId="{BB5D781C-A953-4253-AFD6-0AF05AF4A597}" srcOrd="6" destOrd="0" presId="urn:microsoft.com/office/officeart/2005/8/layout/default"/>
    <dgm:cxn modelId="{30A087BF-0404-4DF4-AAD4-FBED820C25EF}" type="presParOf" srcId="{43E0A76F-6BA7-41B8-87D0-E8A90E69681A}" destId="{07E08E6C-49CC-44B9-8215-B44AF466848B}" srcOrd="7" destOrd="0" presId="urn:microsoft.com/office/officeart/2005/8/layout/default"/>
    <dgm:cxn modelId="{999823E8-36D6-45AF-921D-074AD70236D1}" type="presParOf" srcId="{43E0A76F-6BA7-41B8-87D0-E8A90E69681A}" destId="{CF05C894-11E0-4E9C-AC02-607A82C46147}" srcOrd="8" destOrd="0" presId="urn:microsoft.com/office/officeart/2005/8/layout/default"/>
    <dgm:cxn modelId="{12F9F6B7-7943-49DA-BB95-A41F1082669E}" type="presParOf" srcId="{43E0A76F-6BA7-41B8-87D0-E8A90E69681A}" destId="{1CE228B1-2F4D-400B-B951-1C55AD9062E6}" srcOrd="9" destOrd="0" presId="urn:microsoft.com/office/officeart/2005/8/layout/default"/>
    <dgm:cxn modelId="{AFDB5F37-7E8C-4857-8A7C-C73DDBBA5EB2}" type="presParOf" srcId="{43E0A76F-6BA7-41B8-87D0-E8A90E69681A}" destId="{89F63E89-82DF-48F2-AC3B-B4F4E5FC2A71}" srcOrd="10" destOrd="0" presId="urn:microsoft.com/office/officeart/2005/8/layout/default"/>
    <dgm:cxn modelId="{856D68BE-1F19-439C-BB33-DE3CFD59098D}" type="presParOf" srcId="{43E0A76F-6BA7-41B8-87D0-E8A90E69681A}" destId="{90C5A293-03B5-4FDB-8BDC-B4A18C5EDB22}" srcOrd="11" destOrd="0" presId="urn:microsoft.com/office/officeart/2005/8/layout/default"/>
    <dgm:cxn modelId="{A94E1058-A124-477B-8F74-2732C18FEBB8}" type="presParOf" srcId="{43E0A76F-6BA7-41B8-87D0-E8A90E69681A}" destId="{E5AE4093-490E-4FC1-9194-E01799F8B92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76362D-5509-4C1F-8EEB-B6C80D2D3B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F24250-B8D0-4426-949F-78DDB3468D10}">
      <dgm:prSet/>
      <dgm:spPr/>
      <dgm:t>
        <a:bodyPr/>
        <a:lstStyle/>
        <a:p>
          <a:r>
            <a:rPr lang="en-GB"/>
            <a:t>Data privacy and security</a:t>
          </a:r>
          <a:endParaRPr lang="en-US"/>
        </a:p>
      </dgm:t>
    </dgm:pt>
    <dgm:pt modelId="{B5DBD1F3-40F3-4987-B598-27CE53B4C910}" type="parTrans" cxnId="{850B022A-A52E-419F-B276-FD3E2B115EB6}">
      <dgm:prSet/>
      <dgm:spPr/>
      <dgm:t>
        <a:bodyPr/>
        <a:lstStyle/>
        <a:p>
          <a:endParaRPr lang="en-US"/>
        </a:p>
      </dgm:t>
    </dgm:pt>
    <dgm:pt modelId="{E2E04A7B-B374-4E50-BE89-50640B60A054}" type="sibTrans" cxnId="{850B022A-A52E-419F-B276-FD3E2B115EB6}">
      <dgm:prSet/>
      <dgm:spPr/>
      <dgm:t>
        <a:bodyPr/>
        <a:lstStyle/>
        <a:p>
          <a:endParaRPr lang="en-US"/>
        </a:p>
      </dgm:t>
    </dgm:pt>
    <dgm:pt modelId="{56ADF2B8-5416-41F8-B617-06230FE0CE33}">
      <dgm:prSet/>
      <dgm:spPr/>
      <dgm:t>
        <a:bodyPr/>
        <a:lstStyle/>
        <a:p>
          <a:r>
            <a:rPr lang="en-GB"/>
            <a:t>Data quality management</a:t>
          </a:r>
          <a:endParaRPr lang="en-US"/>
        </a:p>
      </dgm:t>
    </dgm:pt>
    <dgm:pt modelId="{0457E90F-CA2F-4E6E-8045-AF30B2949C2B}" type="parTrans" cxnId="{4ED1463E-2CE3-40C0-9BF9-B530393C0C85}">
      <dgm:prSet/>
      <dgm:spPr/>
      <dgm:t>
        <a:bodyPr/>
        <a:lstStyle/>
        <a:p>
          <a:endParaRPr lang="en-US"/>
        </a:p>
      </dgm:t>
    </dgm:pt>
    <dgm:pt modelId="{054D9A0E-D24C-4BE0-A2CF-BEDBA8549129}" type="sibTrans" cxnId="{4ED1463E-2CE3-40C0-9BF9-B530393C0C85}">
      <dgm:prSet/>
      <dgm:spPr/>
      <dgm:t>
        <a:bodyPr/>
        <a:lstStyle/>
        <a:p>
          <a:endParaRPr lang="en-US"/>
        </a:p>
      </dgm:t>
    </dgm:pt>
    <dgm:pt modelId="{15B68161-BE0D-4EE4-B202-27ECC1C9BC8A}">
      <dgm:prSet/>
      <dgm:spPr/>
      <dgm:t>
        <a:bodyPr/>
        <a:lstStyle/>
        <a:p>
          <a:r>
            <a:rPr lang="en-GB"/>
            <a:t>Data access and sharing</a:t>
          </a:r>
          <a:endParaRPr lang="en-US"/>
        </a:p>
      </dgm:t>
    </dgm:pt>
    <dgm:pt modelId="{C992192E-AB9A-41F0-AB78-4C26A4BE1F50}" type="parTrans" cxnId="{941717BF-4795-4C37-8501-FBAAD7544B00}">
      <dgm:prSet/>
      <dgm:spPr/>
      <dgm:t>
        <a:bodyPr/>
        <a:lstStyle/>
        <a:p>
          <a:endParaRPr lang="en-US"/>
        </a:p>
      </dgm:t>
    </dgm:pt>
    <dgm:pt modelId="{3B29D7E3-E521-4EAE-8D87-555615CA5417}" type="sibTrans" cxnId="{941717BF-4795-4C37-8501-FBAAD7544B00}">
      <dgm:prSet/>
      <dgm:spPr/>
      <dgm:t>
        <a:bodyPr/>
        <a:lstStyle/>
        <a:p>
          <a:endParaRPr lang="en-US"/>
        </a:p>
      </dgm:t>
    </dgm:pt>
    <dgm:pt modelId="{74D7E592-6F8A-4A90-8695-27BCA91254EA}">
      <dgm:prSet/>
      <dgm:spPr/>
      <dgm:t>
        <a:bodyPr/>
        <a:lstStyle/>
        <a:p>
          <a:r>
            <a:rPr lang="en-GB"/>
            <a:t>Data retention and archiving</a:t>
          </a:r>
          <a:endParaRPr lang="en-US"/>
        </a:p>
      </dgm:t>
    </dgm:pt>
    <dgm:pt modelId="{F4FBFEEC-F2AE-4A30-B7C7-4074AD6EBDFD}" type="parTrans" cxnId="{82ECCCFB-8EBE-4054-AA34-DC774C153002}">
      <dgm:prSet/>
      <dgm:spPr/>
      <dgm:t>
        <a:bodyPr/>
        <a:lstStyle/>
        <a:p>
          <a:endParaRPr lang="en-US"/>
        </a:p>
      </dgm:t>
    </dgm:pt>
    <dgm:pt modelId="{A4419CFF-95D6-45E9-A8D8-B0C1889A4AF6}" type="sibTrans" cxnId="{82ECCCFB-8EBE-4054-AA34-DC774C153002}">
      <dgm:prSet/>
      <dgm:spPr/>
      <dgm:t>
        <a:bodyPr/>
        <a:lstStyle/>
        <a:p>
          <a:endParaRPr lang="en-US"/>
        </a:p>
      </dgm:t>
    </dgm:pt>
    <dgm:pt modelId="{769C1ECD-C6AB-4196-BAA2-6D74FB83CB35}">
      <dgm:prSet/>
      <dgm:spPr/>
      <dgm:t>
        <a:bodyPr/>
        <a:lstStyle/>
        <a:p>
          <a:r>
            <a:rPr lang="en-GB"/>
            <a:t>Integration and interoperability</a:t>
          </a:r>
          <a:endParaRPr lang="en-US"/>
        </a:p>
      </dgm:t>
    </dgm:pt>
    <dgm:pt modelId="{E25569FD-3920-45FD-91CA-2991A3FAC7BD}" type="parTrans" cxnId="{3574A64A-DDCE-434C-AEF4-A772D0A29FF7}">
      <dgm:prSet/>
      <dgm:spPr/>
      <dgm:t>
        <a:bodyPr/>
        <a:lstStyle/>
        <a:p>
          <a:endParaRPr lang="en-US"/>
        </a:p>
      </dgm:t>
    </dgm:pt>
    <dgm:pt modelId="{31319B26-559F-4E2A-9B14-2A1E4C4A5480}" type="sibTrans" cxnId="{3574A64A-DDCE-434C-AEF4-A772D0A29FF7}">
      <dgm:prSet/>
      <dgm:spPr/>
      <dgm:t>
        <a:bodyPr/>
        <a:lstStyle/>
        <a:p>
          <a:endParaRPr lang="en-US"/>
        </a:p>
      </dgm:t>
    </dgm:pt>
    <dgm:pt modelId="{A566E8B1-7396-46DA-8A73-A3F8C7B529C7}">
      <dgm:prSet/>
      <dgm:spPr/>
      <dgm:t>
        <a:bodyPr/>
        <a:lstStyle/>
        <a:p>
          <a:r>
            <a:rPr lang="en-GB"/>
            <a:t>Ownership and accountability</a:t>
          </a:r>
          <a:endParaRPr lang="en-US"/>
        </a:p>
      </dgm:t>
    </dgm:pt>
    <dgm:pt modelId="{66830B26-3D6C-4716-AB73-E5541813FB33}" type="parTrans" cxnId="{EAF023E9-A6D9-4273-B1A8-10F4D0E0F977}">
      <dgm:prSet/>
      <dgm:spPr/>
      <dgm:t>
        <a:bodyPr/>
        <a:lstStyle/>
        <a:p>
          <a:endParaRPr lang="en-US"/>
        </a:p>
      </dgm:t>
    </dgm:pt>
    <dgm:pt modelId="{D7AD7176-C5F0-4846-8143-D25A8CD2F96A}" type="sibTrans" cxnId="{EAF023E9-A6D9-4273-B1A8-10F4D0E0F977}">
      <dgm:prSet/>
      <dgm:spPr/>
      <dgm:t>
        <a:bodyPr/>
        <a:lstStyle/>
        <a:p>
          <a:endParaRPr lang="en-US"/>
        </a:p>
      </dgm:t>
    </dgm:pt>
    <dgm:pt modelId="{44049C13-6738-4CC4-9204-1C820EFE4F4A}">
      <dgm:prSet/>
      <dgm:spPr/>
      <dgm:t>
        <a:bodyPr/>
        <a:lstStyle/>
        <a:p>
          <a:r>
            <a:rPr lang="en-GB"/>
            <a:t>Governance board</a:t>
          </a:r>
          <a:endParaRPr lang="en-US"/>
        </a:p>
      </dgm:t>
    </dgm:pt>
    <dgm:pt modelId="{3CDC6950-C8DB-41A5-B327-A6E89E5C0C56}" type="parTrans" cxnId="{B1F9C6E6-A093-4607-B227-6C27484E8972}">
      <dgm:prSet/>
      <dgm:spPr/>
      <dgm:t>
        <a:bodyPr/>
        <a:lstStyle/>
        <a:p>
          <a:endParaRPr lang="en-US"/>
        </a:p>
      </dgm:t>
    </dgm:pt>
    <dgm:pt modelId="{6E3DA6CF-D634-4BDD-AEC6-3A772A004995}" type="sibTrans" cxnId="{B1F9C6E6-A093-4607-B227-6C27484E8972}">
      <dgm:prSet/>
      <dgm:spPr/>
      <dgm:t>
        <a:bodyPr/>
        <a:lstStyle/>
        <a:p>
          <a:endParaRPr lang="en-US"/>
        </a:p>
      </dgm:t>
    </dgm:pt>
    <dgm:pt modelId="{D9843BAB-FD05-45D2-A060-CF7A2C55EF7F}" type="pres">
      <dgm:prSet presAssocID="{8E76362D-5509-4C1F-8EEB-B6C80D2D3BD9}" presName="linear" presStyleCnt="0">
        <dgm:presLayoutVars>
          <dgm:animLvl val="lvl"/>
          <dgm:resizeHandles val="exact"/>
        </dgm:presLayoutVars>
      </dgm:prSet>
      <dgm:spPr/>
    </dgm:pt>
    <dgm:pt modelId="{C4E72A75-9313-41DC-9CE3-154082023AE9}" type="pres">
      <dgm:prSet presAssocID="{B4F24250-B8D0-4426-949F-78DDB3468D1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6784027-17DC-48B1-8DA4-EEF70A1B6512}" type="pres">
      <dgm:prSet presAssocID="{E2E04A7B-B374-4E50-BE89-50640B60A054}" presName="spacer" presStyleCnt="0"/>
      <dgm:spPr/>
    </dgm:pt>
    <dgm:pt modelId="{7D2344A2-21D2-4315-8137-E1CF4A6E9C3C}" type="pres">
      <dgm:prSet presAssocID="{56ADF2B8-5416-41F8-B617-06230FE0CE3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AC92DFF-7F8A-449E-A393-93FD8D194B52}" type="pres">
      <dgm:prSet presAssocID="{054D9A0E-D24C-4BE0-A2CF-BEDBA8549129}" presName="spacer" presStyleCnt="0"/>
      <dgm:spPr/>
    </dgm:pt>
    <dgm:pt modelId="{9D88FE1F-36F1-4083-BF36-F6FEB36741C8}" type="pres">
      <dgm:prSet presAssocID="{15B68161-BE0D-4EE4-B202-27ECC1C9BC8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59A538A-D4DF-4632-BF95-7B0B92F16184}" type="pres">
      <dgm:prSet presAssocID="{3B29D7E3-E521-4EAE-8D87-555615CA5417}" presName="spacer" presStyleCnt="0"/>
      <dgm:spPr/>
    </dgm:pt>
    <dgm:pt modelId="{F6DF0C5C-D347-4513-B7BF-FF0DC5F487EA}" type="pres">
      <dgm:prSet presAssocID="{74D7E592-6F8A-4A90-8695-27BCA91254E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BC24E08-BCD3-44DE-A46A-6C07ED5FAF83}" type="pres">
      <dgm:prSet presAssocID="{A4419CFF-95D6-45E9-A8D8-B0C1889A4AF6}" presName="spacer" presStyleCnt="0"/>
      <dgm:spPr/>
    </dgm:pt>
    <dgm:pt modelId="{6F50BC8B-E040-4DCD-B194-FEADDA45C41A}" type="pres">
      <dgm:prSet presAssocID="{769C1ECD-C6AB-4196-BAA2-6D74FB83CB3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422EBB4-0C87-4B31-BD84-F1F31BACFF32}" type="pres">
      <dgm:prSet presAssocID="{31319B26-559F-4E2A-9B14-2A1E4C4A5480}" presName="spacer" presStyleCnt="0"/>
      <dgm:spPr/>
    </dgm:pt>
    <dgm:pt modelId="{BC8E3B37-2D69-45E1-A553-792FF21385B5}" type="pres">
      <dgm:prSet presAssocID="{A566E8B1-7396-46DA-8A73-A3F8C7B529C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331EFD8-3E93-4EEB-87C4-0DB8A2DDE94B}" type="pres">
      <dgm:prSet presAssocID="{D7AD7176-C5F0-4846-8143-D25A8CD2F96A}" presName="spacer" presStyleCnt="0"/>
      <dgm:spPr/>
    </dgm:pt>
    <dgm:pt modelId="{0C5042C7-79B3-46B1-9A77-5F622EF64000}" type="pres">
      <dgm:prSet presAssocID="{44049C13-6738-4CC4-9204-1C820EFE4F4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FC418B10-70F6-493C-B169-BEBBE87BF61C}" type="presOf" srcId="{A566E8B1-7396-46DA-8A73-A3F8C7B529C7}" destId="{BC8E3B37-2D69-45E1-A553-792FF21385B5}" srcOrd="0" destOrd="0" presId="urn:microsoft.com/office/officeart/2005/8/layout/vList2"/>
    <dgm:cxn modelId="{850B022A-A52E-419F-B276-FD3E2B115EB6}" srcId="{8E76362D-5509-4C1F-8EEB-B6C80D2D3BD9}" destId="{B4F24250-B8D0-4426-949F-78DDB3468D10}" srcOrd="0" destOrd="0" parTransId="{B5DBD1F3-40F3-4987-B598-27CE53B4C910}" sibTransId="{E2E04A7B-B374-4E50-BE89-50640B60A054}"/>
    <dgm:cxn modelId="{11BD252C-922B-4FEE-8C1A-1A484C5D882D}" type="presOf" srcId="{8E76362D-5509-4C1F-8EEB-B6C80D2D3BD9}" destId="{D9843BAB-FD05-45D2-A060-CF7A2C55EF7F}" srcOrd="0" destOrd="0" presId="urn:microsoft.com/office/officeart/2005/8/layout/vList2"/>
    <dgm:cxn modelId="{4ED1463E-2CE3-40C0-9BF9-B530393C0C85}" srcId="{8E76362D-5509-4C1F-8EEB-B6C80D2D3BD9}" destId="{56ADF2B8-5416-41F8-B617-06230FE0CE33}" srcOrd="1" destOrd="0" parTransId="{0457E90F-CA2F-4E6E-8045-AF30B2949C2B}" sibTransId="{054D9A0E-D24C-4BE0-A2CF-BEDBA8549129}"/>
    <dgm:cxn modelId="{6C1ADD47-8593-4821-8CAE-BAD1C2F7458C}" type="presOf" srcId="{B4F24250-B8D0-4426-949F-78DDB3468D10}" destId="{C4E72A75-9313-41DC-9CE3-154082023AE9}" srcOrd="0" destOrd="0" presId="urn:microsoft.com/office/officeart/2005/8/layout/vList2"/>
    <dgm:cxn modelId="{3574A64A-DDCE-434C-AEF4-A772D0A29FF7}" srcId="{8E76362D-5509-4C1F-8EEB-B6C80D2D3BD9}" destId="{769C1ECD-C6AB-4196-BAA2-6D74FB83CB35}" srcOrd="4" destOrd="0" parTransId="{E25569FD-3920-45FD-91CA-2991A3FAC7BD}" sibTransId="{31319B26-559F-4E2A-9B14-2A1E4C4A5480}"/>
    <dgm:cxn modelId="{4E47284D-3A85-4600-852C-4B2DCBEC8F73}" type="presOf" srcId="{74D7E592-6F8A-4A90-8695-27BCA91254EA}" destId="{F6DF0C5C-D347-4513-B7BF-FF0DC5F487EA}" srcOrd="0" destOrd="0" presId="urn:microsoft.com/office/officeart/2005/8/layout/vList2"/>
    <dgm:cxn modelId="{6EEAE68E-F4A5-456D-9638-A56BB94C575B}" type="presOf" srcId="{56ADF2B8-5416-41F8-B617-06230FE0CE33}" destId="{7D2344A2-21D2-4315-8137-E1CF4A6E9C3C}" srcOrd="0" destOrd="0" presId="urn:microsoft.com/office/officeart/2005/8/layout/vList2"/>
    <dgm:cxn modelId="{8F7B1FA0-4589-4442-A3FE-C857C8E1CDB5}" type="presOf" srcId="{44049C13-6738-4CC4-9204-1C820EFE4F4A}" destId="{0C5042C7-79B3-46B1-9A77-5F622EF64000}" srcOrd="0" destOrd="0" presId="urn:microsoft.com/office/officeart/2005/8/layout/vList2"/>
    <dgm:cxn modelId="{845958A5-7DB7-4D56-AE15-BC9DFBDEF20B}" type="presOf" srcId="{15B68161-BE0D-4EE4-B202-27ECC1C9BC8A}" destId="{9D88FE1F-36F1-4083-BF36-F6FEB36741C8}" srcOrd="0" destOrd="0" presId="urn:microsoft.com/office/officeart/2005/8/layout/vList2"/>
    <dgm:cxn modelId="{941717BF-4795-4C37-8501-FBAAD7544B00}" srcId="{8E76362D-5509-4C1F-8EEB-B6C80D2D3BD9}" destId="{15B68161-BE0D-4EE4-B202-27ECC1C9BC8A}" srcOrd="2" destOrd="0" parTransId="{C992192E-AB9A-41F0-AB78-4C26A4BE1F50}" sibTransId="{3B29D7E3-E521-4EAE-8D87-555615CA5417}"/>
    <dgm:cxn modelId="{455E64E5-AD81-4815-A149-0E04A38C76BA}" type="presOf" srcId="{769C1ECD-C6AB-4196-BAA2-6D74FB83CB35}" destId="{6F50BC8B-E040-4DCD-B194-FEADDA45C41A}" srcOrd="0" destOrd="0" presId="urn:microsoft.com/office/officeart/2005/8/layout/vList2"/>
    <dgm:cxn modelId="{B1F9C6E6-A093-4607-B227-6C27484E8972}" srcId="{8E76362D-5509-4C1F-8EEB-B6C80D2D3BD9}" destId="{44049C13-6738-4CC4-9204-1C820EFE4F4A}" srcOrd="6" destOrd="0" parTransId="{3CDC6950-C8DB-41A5-B327-A6E89E5C0C56}" sibTransId="{6E3DA6CF-D634-4BDD-AEC6-3A772A004995}"/>
    <dgm:cxn modelId="{EAF023E9-A6D9-4273-B1A8-10F4D0E0F977}" srcId="{8E76362D-5509-4C1F-8EEB-B6C80D2D3BD9}" destId="{A566E8B1-7396-46DA-8A73-A3F8C7B529C7}" srcOrd="5" destOrd="0" parTransId="{66830B26-3D6C-4716-AB73-E5541813FB33}" sibTransId="{D7AD7176-C5F0-4846-8143-D25A8CD2F96A}"/>
    <dgm:cxn modelId="{82ECCCFB-8EBE-4054-AA34-DC774C153002}" srcId="{8E76362D-5509-4C1F-8EEB-B6C80D2D3BD9}" destId="{74D7E592-6F8A-4A90-8695-27BCA91254EA}" srcOrd="3" destOrd="0" parTransId="{F4FBFEEC-F2AE-4A30-B7C7-4074AD6EBDFD}" sibTransId="{A4419CFF-95D6-45E9-A8D8-B0C1889A4AF6}"/>
    <dgm:cxn modelId="{B4A901CC-2A3C-465D-80F9-393690437443}" type="presParOf" srcId="{D9843BAB-FD05-45D2-A060-CF7A2C55EF7F}" destId="{C4E72A75-9313-41DC-9CE3-154082023AE9}" srcOrd="0" destOrd="0" presId="urn:microsoft.com/office/officeart/2005/8/layout/vList2"/>
    <dgm:cxn modelId="{B2BA290A-69C9-43C5-BBB5-3782E13992BE}" type="presParOf" srcId="{D9843BAB-FD05-45D2-A060-CF7A2C55EF7F}" destId="{06784027-17DC-48B1-8DA4-EEF70A1B6512}" srcOrd="1" destOrd="0" presId="urn:microsoft.com/office/officeart/2005/8/layout/vList2"/>
    <dgm:cxn modelId="{C2352E36-8510-43B0-8D3D-B22B8DCC98CD}" type="presParOf" srcId="{D9843BAB-FD05-45D2-A060-CF7A2C55EF7F}" destId="{7D2344A2-21D2-4315-8137-E1CF4A6E9C3C}" srcOrd="2" destOrd="0" presId="urn:microsoft.com/office/officeart/2005/8/layout/vList2"/>
    <dgm:cxn modelId="{F4C7B3F9-4455-48BE-B202-43A7925D713E}" type="presParOf" srcId="{D9843BAB-FD05-45D2-A060-CF7A2C55EF7F}" destId="{FAC92DFF-7F8A-449E-A393-93FD8D194B52}" srcOrd="3" destOrd="0" presId="urn:microsoft.com/office/officeart/2005/8/layout/vList2"/>
    <dgm:cxn modelId="{E4F69F58-684C-44A4-9D18-AF1E9661090F}" type="presParOf" srcId="{D9843BAB-FD05-45D2-A060-CF7A2C55EF7F}" destId="{9D88FE1F-36F1-4083-BF36-F6FEB36741C8}" srcOrd="4" destOrd="0" presId="urn:microsoft.com/office/officeart/2005/8/layout/vList2"/>
    <dgm:cxn modelId="{0BA9531A-8AFE-48A0-9777-19857E06608D}" type="presParOf" srcId="{D9843BAB-FD05-45D2-A060-CF7A2C55EF7F}" destId="{D59A538A-D4DF-4632-BF95-7B0B92F16184}" srcOrd="5" destOrd="0" presId="urn:microsoft.com/office/officeart/2005/8/layout/vList2"/>
    <dgm:cxn modelId="{92B07F9F-AE40-486F-ADFC-A0BED26074FF}" type="presParOf" srcId="{D9843BAB-FD05-45D2-A060-CF7A2C55EF7F}" destId="{F6DF0C5C-D347-4513-B7BF-FF0DC5F487EA}" srcOrd="6" destOrd="0" presId="urn:microsoft.com/office/officeart/2005/8/layout/vList2"/>
    <dgm:cxn modelId="{B6F40D51-65C3-4384-92E6-5757AB276215}" type="presParOf" srcId="{D9843BAB-FD05-45D2-A060-CF7A2C55EF7F}" destId="{6BC24E08-BCD3-44DE-A46A-6C07ED5FAF83}" srcOrd="7" destOrd="0" presId="urn:microsoft.com/office/officeart/2005/8/layout/vList2"/>
    <dgm:cxn modelId="{D483305D-ADAB-4C35-AA52-D41FC82D1B05}" type="presParOf" srcId="{D9843BAB-FD05-45D2-A060-CF7A2C55EF7F}" destId="{6F50BC8B-E040-4DCD-B194-FEADDA45C41A}" srcOrd="8" destOrd="0" presId="urn:microsoft.com/office/officeart/2005/8/layout/vList2"/>
    <dgm:cxn modelId="{5BACEF27-4BE4-4859-B5F9-2E054C220C9E}" type="presParOf" srcId="{D9843BAB-FD05-45D2-A060-CF7A2C55EF7F}" destId="{4422EBB4-0C87-4B31-BD84-F1F31BACFF32}" srcOrd="9" destOrd="0" presId="urn:microsoft.com/office/officeart/2005/8/layout/vList2"/>
    <dgm:cxn modelId="{73A900F1-2B06-4F9F-8D89-BB354D3D1EFA}" type="presParOf" srcId="{D9843BAB-FD05-45D2-A060-CF7A2C55EF7F}" destId="{BC8E3B37-2D69-45E1-A553-792FF21385B5}" srcOrd="10" destOrd="0" presId="urn:microsoft.com/office/officeart/2005/8/layout/vList2"/>
    <dgm:cxn modelId="{DE044622-AAC5-4446-A69C-9E8F6007CCA7}" type="presParOf" srcId="{D9843BAB-FD05-45D2-A060-CF7A2C55EF7F}" destId="{3331EFD8-3E93-4EEB-87C4-0DB8A2DDE94B}" srcOrd="11" destOrd="0" presId="urn:microsoft.com/office/officeart/2005/8/layout/vList2"/>
    <dgm:cxn modelId="{BFF84AA7-FEE4-4473-8A7B-AB1EBDB74B21}" type="presParOf" srcId="{D9843BAB-FD05-45D2-A060-CF7A2C55EF7F}" destId="{0C5042C7-79B3-46B1-9A77-5F622EF6400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196ECE-55AE-437D-8C9C-5F23A253840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D7E4A3-1B64-408C-8EA3-0C408B29363F}">
      <dgm:prSet/>
      <dgm:spPr/>
      <dgm:t>
        <a:bodyPr/>
        <a:lstStyle/>
        <a:p>
          <a:r>
            <a:rPr lang="en-GB"/>
            <a:t>Provide access to the data</a:t>
          </a:r>
          <a:endParaRPr lang="en-US"/>
        </a:p>
      </dgm:t>
    </dgm:pt>
    <dgm:pt modelId="{52B7FDD3-A506-4E3C-9A77-E906499D2875}" type="parTrans" cxnId="{3202B21A-3951-49B6-B715-6632F11CB3A2}">
      <dgm:prSet/>
      <dgm:spPr/>
      <dgm:t>
        <a:bodyPr/>
        <a:lstStyle/>
        <a:p>
          <a:endParaRPr lang="en-US"/>
        </a:p>
      </dgm:t>
    </dgm:pt>
    <dgm:pt modelId="{C6229C8B-DCDF-4539-AF96-5AEB2704D4CD}" type="sibTrans" cxnId="{3202B21A-3951-49B6-B715-6632F11CB3A2}">
      <dgm:prSet/>
      <dgm:spPr/>
      <dgm:t>
        <a:bodyPr/>
        <a:lstStyle/>
        <a:p>
          <a:endParaRPr lang="en-US"/>
        </a:p>
      </dgm:t>
    </dgm:pt>
    <dgm:pt modelId="{1A93853B-CD45-4003-8E23-FA6F37FD7CC9}">
      <dgm:prSet/>
      <dgm:spPr/>
      <dgm:t>
        <a:bodyPr/>
        <a:lstStyle/>
        <a:p>
          <a:r>
            <a:rPr lang="en-GB"/>
            <a:t>Simplify access to the data</a:t>
          </a:r>
          <a:endParaRPr lang="en-US"/>
        </a:p>
      </dgm:t>
    </dgm:pt>
    <dgm:pt modelId="{BCD293ED-F643-4AF2-8ECD-8C2C37A653E4}" type="parTrans" cxnId="{6482D5B7-0A91-4A02-9EB6-FC1344966D41}">
      <dgm:prSet/>
      <dgm:spPr/>
      <dgm:t>
        <a:bodyPr/>
        <a:lstStyle/>
        <a:p>
          <a:endParaRPr lang="en-US"/>
        </a:p>
      </dgm:t>
    </dgm:pt>
    <dgm:pt modelId="{14048DB8-D46E-4D54-9392-F2C5B8FC5B94}" type="sibTrans" cxnId="{6482D5B7-0A91-4A02-9EB6-FC1344966D41}">
      <dgm:prSet/>
      <dgm:spPr/>
      <dgm:t>
        <a:bodyPr/>
        <a:lstStyle/>
        <a:p>
          <a:endParaRPr lang="en-US"/>
        </a:p>
      </dgm:t>
    </dgm:pt>
    <dgm:pt modelId="{6A7F2580-2FB2-48A4-BC16-BA5E74166697}">
      <dgm:prSet/>
      <dgm:spPr/>
      <dgm:t>
        <a:bodyPr/>
        <a:lstStyle/>
        <a:p>
          <a:r>
            <a:rPr lang="en-GB"/>
            <a:t>Provide training and support</a:t>
          </a:r>
          <a:endParaRPr lang="en-US"/>
        </a:p>
      </dgm:t>
    </dgm:pt>
    <dgm:pt modelId="{3C8FDFF3-AEDC-4CCF-BF95-70F3F0EEEFD4}" type="parTrans" cxnId="{858366FD-1C54-4FEC-9EEE-E391EC6D604E}">
      <dgm:prSet/>
      <dgm:spPr/>
      <dgm:t>
        <a:bodyPr/>
        <a:lstStyle/>
        <a:p>
          <a:endParaRPr lang="en-US"/>
        </a:p>
      </dgm:t>
    </dgm:pt>
    <dgm:pt modelId="{715D6864-E8FA-428B-B598-9589FFD47293}" type="sibTrans" cxnId="{858366FD-1C54-4FEC-9EEE-E391EC6D604E}">
      <dgm:prSet/>
      <dgm:spPr/>
      <dgm:t>
        <a:bodyPr/>
        <a:lstStyle/>
        <a:p>
          <a:endParaRPr lang="en-US"/>
        </a:p>
      </dgm:t>
    </dgm:pt>
    <dgm:pt modelId="{BAD55991-AE01-41FD-A1D3-D22D1474154C}">
      <dgm:prSet/>
      <dgm:spPr/>
      <dgm:t>
        <a:bodyPr/>
        <a:lstStyle/>
        <a:p>
          <a:r>
            <a:rPr lang="en-GB"/>
            <a:t>Encourage collaboration</a:t>
          </a:r>
          <a:endParaRPr lang="en-US"/>
        </a:p>
      </dgm:t>
    </dgm:pt>
    <dgm:pt modelId="{BDAF6EC6-6BCC-422A-87AB-4DDCF3D750B0}" type="parTrans" cxnId="{9CDDB2B0-815B-4DA6-A9C9-573823ADC91B}">
      <dgm:prSet/>
      <dgm:spPr/>
      <dgm:t>
        <a:bodyPr/>
        <a:lstStyle/>
        <a:p>
          <a:endParaRPr lang="en-US"/>
        </a:p>
      </dgm:t>
    </dgm:pt>
    <dgm:pt modelId="{0BF17DCC-BA7A-4D7E-B9F8-164924104ABC}" type="sibTrans" cxnId="{9CDDB2B0-815B-4DA6-A9C9-573823ADC91B}">
      <dgm:prSet/>
      <dgm:spPr/>
      <dgm:t>
        <a:bodyPr/>
        <a:lstStyle/>
        <a:p>
          <a:endParaRPr lang="en-US"/>
        </a:p>
      </dgm:t>
    </dgm:pt>
    <dgm:pt modelId="{F3D2049C-C526-4576-84EA-1A558CF37161}">
      <dgm:prSet/>
      <dgm:spPr/>
      <dgm:t>
        <a:bodyPr/>
        <a:lstStyle/>
        <a:p>
          <a:r>
            <a:rPr lang="en-GB"/>
            <a:t>You’ll need governance</a:t>
          </a:r>
          <a:endParaRPr lang="en-US"/>
        </a:p>
      </dgm:t>
    </dgm:pt>
    <dgm:pt modelId="{F2EC8E2B-9AF1-45E7-AE96-5E3E3F3A8B87}" type="parTrans" cxnId="{41C0BA15-D8DC-46C2-A9CC-DE61D2F82B0D}">
      <dgm:prSet/>
      <dgm:spPr/>
      <dgm:t>
        <a:bodyPr/>
        <a:lstStyle/>
        <a:p>
          <a:endParaRPr lang="en-US"/>
        </a:p>
      </dgm:t>
    </dgm:pt>
    <dgm:pt modelId="{8AAD44D2-3FA4-4669-9CC0-5A68A9D0E4DC}" type="sibTrans" cxnId="{41C0BA15-D8DC-46C2-A9CC-DE61D2F82B0D}">
      <dgm:prSet/>
      <dgm:spPr/>
      <dgm:t>
        <a:bodyPr/>
        <a:lstStyle/>
        <a:p>
          <a:endParaRPr lang="en-US"/>
        </a:p>
      </dgm:t>
    </dgm:pt>
    <dgm:pt modelId="{1D79A1FD-A49E-48A1-9417-8BB8392B94E7}">
      <dgm:prSet/>
      <dgm:spPr/>
      <dgm:t>
        <a:bodyPr/>
        <a:lstStyle/>
        <a:p>
          <a:r>
            <a:rPr lang="en-GB"/>
            <a:t>Provide a feedback mechanism</a:t>
          </a:r>
          <a:endParaRPr lang="en-US"/>
        </a:p>
      </dgm:t>
    </dgm:pt>
    <dgm:pt modelId="{22F2765F-5F4B-40EA-9B4B-17DD862362B3}" type="parTrans" cxnId="{168729CF-8B8C-4CCE-9E73-99571795B2B3}">
      <dgm:prSet/>
      <dgm:spPr/>
      <dgm:t>
        <a:bodyPr/>
        <a:lstStyle/>
        <a:p>
          <a:endParaRPr lang="en-US"/>
        </a:p>
      </dgm:t>
    </dgm:pt>
    <dgm:pt modelId="{65503B63-71CF-4249-A3D5-13D11C384AE4}" type="sibTrans" cxnId="{168729CF-8B8C-4CCE-9E73-99571795B2B3}">
      <dgm:prSet/>
      <dgm:spPr/>
      <dgm:t>
        <a:bodyPr/>
        <a:lstStyle/>
        <a:p>
          <a:endParaRPr lang="en-US"/>
        </a:p>
      </dgm:t>
    </dgm:pt>
    <dgm:pt modelId="{6CC68E5F-F05B-4B3B-9E2A-A6AAC07824D0}" type="pres">
      <dgm:prSet presAssocID="{22196ECE-55AE-437D-8C9C-5F23A2538407}" presName="diagram" presStyleCnt="0">
        <dgm:presLayoutVars>
          <dgm:dir/>
          <dgm:resizeHandles val="exact"/>
        </dgm:presLayoutVars>
      </dgm:prSet>
      <dgm:spPr/>
    </dgm:pt>
    <dgm:pt modelId="{24D6A693-303E-410C-AAFB-628B514A80CC}" type="pres">
      <dgm:prSet presAssocID="{35D7E4A3-1B64-408C-8EA3-0C408B29363F}" presName="node" presStyleLbl="node1" presStyleIdx="0" presStyleCnt="6">
        <dgm:presLayoutVars>
          <dgm:bulletEnabled val="1"/>
        </dgm:presLayoutVars>
      </dgm:prSet>
      <dgm:spPr/>
    </dgm:pt>
    <dgm:pt modelId="{4878926D-3E09-4588-ABCD-31ADDDF03110}" type="pres">
      <dgm:prSet presAssocID="{C6229C8B-DCDF-4539-AF96-5AEB2704D4CD}" presName="sibTrans" presStyleCnt="0"/>
      <dgm:spPr/>
    </dgm:pt>
    <dgm:pt modelId="{AB5E0B11-126B-4204-9314-7A7A0C4F5C5B}" type="pres">
      <dgm:prSet presAssocID="{1A93853B-CD45-4003-8E23-FA6F37FD7CC9}" presName="node" presStyleLbl="node1" presStyleIdx="1" presStyleCnt="6">
        <dgm:presLayoutVars>
          <dgm:bulletEnabled val="1"/>
        </dgm:presLayoutVars>
      </dgm:prSet>
      <dgm:spPr/>
    </dgm:pt>
    <dgm:pt modelId="{CBD7BB3B-6B2D-4FF9-AB1E-9C789E3CC279}" type="pres">
      <dgm:prSet presAssocID="{14048DB8-D46E-4D54-9392-F2C5B8FC5B94}" presName="sibTrans" presStyleCnt="0"/>
      <dgm:spPr/>
    </dgm:pt>
    <dgm:pt modelId="{9407C892-26C2-443C-9A8D-3277491BB64E}" type="pres">
      <dgm:prSet presAssocID="{6A7F2580-2FB2-48A4-BC16-BA5E74166697}" presName="node" presStyleLbl="node1" presStyleIdx="2" presStyleCnt="6">
        <dgm:presLayoutVars>
          <dgm:bulletEnabled val="1"/>
        </dgm:presLayoutVars>
      </dgm:prSet>
      <dgm:spPr/>
    </dgm:pt>
    <dgm:pt modelId="{F409721E-B4F9-4DC5-9C26-E09569F25FD3}" type="pres">
      <dgm:prSet presAssocID="{715D6864-E8FA-428B-B598-9589FFD47293}" presName="sibTrans" presStyleCnt="0"/>
      <dgm:spPr/>
    </dgm:pt>
    <dgm:pt modelId="{20B40855-133F-485D-8DC0-69D20492C118}" type="pres">
      <dgm:prSet presAssocID="{BAD55991-AE01-41FD-A1D3-D22D1474154C}" presName="node" presStyleLbl="node1" presStyleIdx="3" presStyleCnt="6">
        <dgm:presLayoutVars>
          <dgm:bulletEnabled val="1"/>
        </dgm:presLayoutVars>
      </dgm:prSet>
      <dgm:spPr/>
    </dgm:pt>
    <dgm:pt modelId="{B733ECC3-B08C-430F-9A1E-91D2FCAD2650}" type="pres">
      <dgm:prSet presAssocID="{0BF17DCC-BA7A-4D7E-B9F8-164924104ABC}" presName="sibTrans" presStyleCnt="0"/>
      <dgm:spPr/>
    </dgm:pt>
    <dgm:pt modelId="{7C06B944-4FFA-41D3-A8FE-B9483614AB3E}" type="pres">
      <dgm:prSet presAssocID="{F3D2049C-C526-4576-84EA-1A558CF37161}" presName="node" presStyleLbl="node1" presStyleIdx="4" presStyleCnt="6">
        <dgm:presLayoutVars>
          <dgm:bulletEnabled val="1"/>
        </dgm:presLayoutVars>
      </dgm:prSet>
      <dgm:spPr/>
    </dgm:pt>
    <dgm:pt modelId="{AEA7F375-73C4-48A4-B899-37639D097A00}" type="pres">
      <dgm:prSet presAssocID="{8AAD44D2-3FA4-4669-9CC0-5A68A9D0E4DC}" presName="sibTrans" presStyleCnt="0"/>
      <dgm:spPr/>
    </dgm:pt>
    <dgm:pt modelId="{89D68283-109C-4E36-949D-B29A72580420}" type="pres">
      <dgm:prSet presAssocID="{1D79A1FD-A49E-48A1-9417-8BB8392B94E7}" presName="node" presStyleLbl="node1" presStyleIdx="5" presStyleCnt="6">
        <dgm:presLayoutVars>
          <dgm:bulletEnabled val="1"/>
        </dgm:presLayoutVars>
      </dgm:prSet>
      <dgm:spPr/>
    </dgm:pt>
  </dgm:ptLst>
  <dgm:cxnLst>
    <dgm:cxn modelId="{41C0BA15-D8DC-46C2-A9CC-DE61D2F82B0D}" srcId="{22196ECE-55AE-437D-8C9C-5F23A2538407}" destId="{F3D2049C-C526-4576-84EA-1A558CF37161}" srcOrd="4" destOrd="0" parTransId="{F2EC8E2B-9AF1-45E7-AE96-5E3E3F3A8B87}" sibTransId="{8AAD44D2-3FA4-4669-9CC0-5A68A9D0E4DC}"/>
    <dgm:cxn modelId="{3202B21A-3951-49B6-B715-6632F11CB3A2}" srcId="{22196ECE-55AE-437D-8C9C-5F23A2538407}" destId="{35D7E4A3-1B64-408C-8EA3-0C408B29363F}" srcOrd="0" destOrd="0" parTransId="{52B7FDD3-A506-4E3C-9A77-E906499D2875}" sibTransId="{C6229C8B-DCDF-4539-AF96-5AEB2704D4CD}"/>
    <dgm:cxn modelId="{D474F731-9CB7-477D-BB5C-99265D5F2B31}" type="presOf" srcId="{35D7E4A3-1B64-408C-8EA3-0C408B29363F}" destId="{24D6A693-303E-410C-AAFB-628B514A80CC}" srcOrd="0" destOrd="0" presId="urn:microsoft.com/office/officeart/2005/8/layout/default"/>
    <dgm:cxn modelId="{9CDDB2B0-815B-4DA6-A9C9-573823ADC91B}" srcId="{22196ECE-55AE-437D-8C9C-5F23A2538407}" destId="{BAD55991-AE01-41FD-A1D3-D22D1474154C}" srcOrd="3" destOrd="0" parTransId="{BDAF6EC6-6BCC-422A-87AB-4DDCF3D750B0}" sibTransId="{0BF17DCC-BA7A-4D7E-B9F8-164924104ABC}"/>
    <dgm:cxn modelId="{6482D5B7-0A91-4A02-9EB6-FC1344966D41}" srcId="{22196ECE-55AE-437D-8C9C-5F23A2538407}" destId="{1A93853B-CD45-4003-8E23-FA6F37FD7CC9}" srcOrd="1" destOrd="0" parTransId="{BCD293ED-F643-4AF2-8ECD-8C2C37A653E4}" sibTransId="{14048DB8-D46E-4D54-9392-F2C5B8FC5B94}"/>
    <dgm:cxn modelId="{509B0BBE-D7FD-4F4E-BE53-D8C597486B5B}" type="presOf" srcId="{1D79A1FD-A49E-48A1-9417-8BB8392B94E7}" destId="{89D68283-109C-4E36-949D-B29A72580420}" srcOrd="0" destOrd="0" presId="urn:microsoft.com/office/officeart/2005/8/layout/default"/>
    <dgm:cxn modelId="{328F85C7-DFAB-47AF-82A8-185CB8CA74E3}" type="presOf" srcId="{22196ECE-55AE-437D-8C9C-5F23A2538407}" destId="{6CC68E5F-F05B-4B3B-9E2A-A6AAC07824D0}" srcOrd="0" destOrd="0" presId="urn:microsoft.com/office/officeart/2005/8/layout/default"/>
    <dgm:cxn modelId="{6EF244CE-BC7F-4F8D-B965-B0EB93C299CA}" type="presOf" srcId="{6A7F2580-2FB2-48A4-BC16-BA5E74166697}" destId="{9407C892-26C2-443C-9A8D-3277491BB64E}" srcOrd="0" destOrd="0" presId="urn:microsoft.com/office/officeart/2005/8/layout/default"/>
    <dgm:cxn modelId="{168729CF-8B8C-4CCE-9E73-99571795B2B3}" srcId="{22196ECE-55AE-437D-8C9C-5F23A2538407}" destId="{1D79A1FD-A49E-48A1-9417-8BB8392B94E7}" srcOrd="5" destOrd="0" parTransId="{22F2765F-5F4B-40EA-9B4B-17DD862362B3}" sibTransId="{65503B63-71CF-4249-A3D5-13D11C384AE4}"/>
    <dgm:cxn modelId="{980BCCDB-3CE0-40A9-8BF7-34B6567A5004}" type="presOf" srcId="{F3D2049C-C526-4576-84EA-1A558CF37161}" destId="{7C06B944-4FFA-41D3-A8FE-B9483614AB3E}" srcOrd="0" destOrd="0" presId="urn:microsoft.com/office/officeart/2005/8/layout/default"/>
    <dgm:cxn modelId="{EB8824E7-1526-492F-9316-2CBD57DAEE6D}" type="presOf" srcId="{1A93853B-CD45-4003-8E23-FA6F37FD7CC9}" destId="{AB5E0B11-126B-4204-9314-7A7A0C4F5C5B}" srcOrd="0" destOrd="0" presId="urn:microsoft.com/office/officeart/2005/8/layout/default"/>
    <dgm:cxn modelId="{E8B306F6-FC60-4193-92CF-487623CE376D}" type="presOf" srcId="{BAD55991-AE01-41FD-A1D3-D22D1474154C}" destId="{20B40855-133F-485D-8DC0-69D20492C118}" srcOrd="0" destOrd="0" presId="urn:microsoft.com/office/officeart/2005/8/layout/default"/>
    <dgm:cxn modelId="{858366FD-1C54-4FEC-9EEE-E391EC6D604E}" srcId="{22196ECE-55AE-437D-8C9C-5F23A2538407}" destId="{6A7F2580-2FB2-48A4-BC16-BA5E74166697}" srcOrd="2" destOrd="0" parTransId="{3C8FDFF3-AEDC-4CCF-BF95-70F3F0EEEFD4}" sibTransId="{715D6864-E8FA-428B-B598-9589FFD47293}"/>
    <dgm:cxn modelId="{5F3B327A-CC71-472B-8EC9-CEA278A9A7ED}" type="presParOf" srcId="{6CC68E5F-F05B-4B3B-9E2A-A6AAC07824D0}" destId="{24D6A693-303E-410C-AAFB-628B514A80CC}" srcOrd="0" destOrd="0" presId="urn:microsoft.com/office/officeart/2005/8/layout/default"/>
    <dgm:cxn modelId="{AB962B3F-1051-4EDB-9D23-9E3B418CC51C}" type="presParOf" srcId="{6CC68E5F-F05B-4B3B-9E2A-A6AAC07824D0}" destId="{4878926D-3E09-4588-ABCD-31ADDDF03110}" srcOrd="1" destOrd="0" presId="urn:microsoft.com/office/officeart/2005/8/layout/default"/>
    <dgm:cxn modelId="{55B48B29-3D7A-4FA8-B64B-04F101C60D10}" type="presParOf" srcId="{6CC68E5F-F05B-4B3B-9E2A-A6AAC07824D0}" destId="{AB5E0B11-126B-4204-9314-7A7A0C4F5C5B}" srcOrd="2" destOrd="0" presId="urn:microsoft.com/office/officeart/2005/8/layout/default"/>
    <dgm:cxn modelId="{1C61DDF7-1D83-4E9E-BD0A-11B2D6C1838C}" type="presParOf" srcId="{6CC68E5F-F05B-4B3B-9E2A-A6AAC07824D0}" destId="{CBD7BB3B-6B2D-4FF9-AB1E-9C789E3CC279}" srcOrd="3" destOrd="0" presId="urn:microsoft.com/office/officeart/2005/8/layout/default"/>
    <dgm:cxn modelId="{2C4A57F0-EE4F-4F34-A90F-CC41E904F13D}" type="presParOf" srcId="{6CC68E5F-F05B-4B3B-9E2A-A6AAC07824D0}" destId="{9407C892-26C2-443C-9A8D-3277491BB64E}" srcOrd="4" destOrd="0" presId="urn:microsoft.com/office/officeart/2005/8/layout/default"/>
    <dgm:cxn modelId="{BE832C09-84EB-4D08-BF61-95FE9B2D77AC}" type="presParOf" srcId="{6CC68E5F-F05B-4B3B-9E2A-A6AAC07824D0}" destId="{F409721E-B4F9-4DC5-9C26-E09569F25FD3}" srcOrd="5" destOrd="0" presId="urn:microsoft.com/office/officeart/2005/8/layout/default"/>
    <dgm:cxn modelId="{DD67CA89-9A4B-4E7E-84C2-C112A85000F8}" type="presParOf" srcId="{6CC68E5F-F05B-4B3B-9E2A-A6AAC07824D0}" destId="{20B40855-133F-485D-8DC0-69D20492C118}" srcOrd="6" destOrd="0" presId="urn:microsoft.com/office/officeart/2005/8/layout/default"/>
    <dgm:cxn modelId="{7DDCAB8A-21B2-4E64-9053-1A8C692DDFD9}" type="presParOf" srcId="{6CC68E5F-F05B-4B3B-9E2A-A6AAC07824D0}" destId="{B733ECC3-B08C-430F-9A1E-91D2FCAD2650}" srcOrd="7" destOrd="0" presId="urn:microsoft.com/office/officeart/2005/8/layout/default"/>
    <dgm:cxn modelId="{DBE0C293-732E-46AB-929F-5747573678AE}" type="presParOf" srcId="{6CC68E5F-F05B-4B3B-9E2A-A6AAC07824D0}" destId="{7C06B944-4FFA-41D3-A8FE-B9483614AB3E}" srcOrd="8" destOrd="0" presId="urn:microsoft.com/office/officeart/2005/8/layout/default"/>
    <dgm:cxn modelId="{FF8AFC61-9F45-4BD7-8E42-37EE111B7208}" type="presParOf" srcId="{6CC68E5F-F05B-4B3B-9E2A-A6AAC07824D0}" destId="{AEA7F375-73C4-48A4-B899-37639D097A00}" srcOrd="9" destOrd="0" presId="urn:microsoft.com/office/officeart/2005/8/layout/default"/>
    <dgm:cxn modelId="{6DBCFC13-2768-417E-8757-876CCF18D763}" type="presParOf" srcId="{6CC68E5F-F05B-4B3B-9E2A-A6AAC07824D0}" destId="{89D68283-109C-4E36-949D-B29A7258042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89C1C3-8F9B-41E7-9675-0F44BBA4FF1F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196B037-3FA1-4308-A236-2651EDE76825}">
      <dgm:prSet/>
      <dgm:spPr/>
      <dgm:t>
        <a:bodyPr/>
        <a:lstStyle/>
        <a:p>
          <a:r>
            <a:rPr lang="en-GB"/>
            <a:t>Training and resources</a:t>
          </a:r>
          <a:endParaRPr lang="en-US"/>
        </a:p>
      </dgm:t>
    </dgm:pt>
    <dgm:pt modelId="{0D101159-E797-46CB-B9D6-E49503EA1C96}" type="parTrans" cxnId="{1626C9C9-45A1-4547-8773-7BB3903DF90E}">
      <dgm:prSet/>
      <dgm:spPr/>
      <dgm:t>
        <a:bodyPr/>
        <a:lstStyle/>
        <a:p>
          <a:endParaRPr lang="en-US"/>
        </a:p>
      </dgm:t>
    </dgm:pt>
    <dgm:pt modelId="{D8DC122D-C284-4A09-9C32-AD9FA00BAED9}" type="sibTrans" cxnId="{1626C9C9-45A1-4547-8773-7BB3903DF90E}">
      <dgm:prSet/>
      <dgm:spPr/>
      <dgm:t>
        <a:bodyPr/>
        <a:lstStyle/>
        <a:p>
          <a:endParaRPr lang="en-US"/>
        </a:p>
      </dgm:t>
    </dgm:pt>
    <dgm:pt modelId="{11024100-4621-45E9-9D7F-65394A0F37CD}">
      <dgm:prSet/>
      <dgm:spPr/>
      <dgm:t>
        <a:bodyPr/>
        <a:lstStyle/>
        <a:p>
          <a:r>
            <a:rPr lang="en-GB"/>
            <a:t>Collaboration</a:t>
          </a:r>
          <a:endParaRPr lang="en-US"/>
        </a:p>
      </dgm:t>
    </dgm:pt>
    <dgm:pt modelId="{C701A512-592F-49C7-84DC-E2563FE906AC}" type="parTrans" cxnId="{F10FBFA5-C051-4A96-A46A-77720B669286}">
      <dgm:prSet/>
      <dgm:spPr/>
      <dgm:t>
        <a:bodyPr/>
        <a:lstStyle/>
        <a:p>
          <a:endParaRPr lang="en-US"/>
        </a:p>
      </dgm:t>
    </dgm:pt>
    <dgm:pt modelId="{538720AD-231D-4DAD-B03F-ADC78B588417}" type="sibTrans" cxnId="{F10FBFA5-C051-4A96-A46A-77720B669286}">
      <dgm:prSet/>
      <dgm:spPr/>
      <dgm:t>
        <a:bodyPr/>
        <a:lstStyle/>
        <a:p>
          <a:endParaRPr lang="en-US"/>
        </a:p>
      </dgm:t>
    </dgm:pt>
    <dgm:pt modelId="{BEFFA75D-B542-44A2-9FAE-F5ECE5DB9917}">
      <dgm:prSet/>
      <dgm:spPr/>
      <dgm:t>
        <a:bodyPr/>
        <a:lstStyle/>
        <a:p>
          <a:r>
            <a:rPr lang="en-GB"/>
            <a:t>Visualisation</a:t>
          </a:r>
          <a:endParaRPr lang="en-US"/>
        </a:p>
      </dgm:t>
    </dgm:pt>
    <dgm:pt modelId="{AA23B660-F825-4CBA-AA36-F8BEC01F7034}" type="parTrans" cxnId="{60F4414D-9739-4962-8F11-A494DD208A0D}">
      <dgm:prSet/>
      <dgm:spPr/>
      <dgm:t>
        <a:bodyPr/>
        <a:lstStyle/>
        <a:p>
          <a:endParaRPr lang="en-US"/>
        </a:p>
      </dgm:t>
    </dgm:pt>
    <dgm:pt modelId="{1157B717-5006-4FAE-A334-EFDED75AC084}" type="sibTrans" cxnId="{60F4414D-9739-4962-8F11-A494DD208A0D}">
      <dgm:prSet/>
      <dgm:spPr/>
      <dgm:t>
        <a:bodyPr/>
        <a:lstStyle/>
        <a:p>
          <a:endParaRPr lang="en-US"/>
        </a:p>
      </dgm:t>
    </dgm:pt>
    <dgm:pt modelId="{882658B3-F287-4562-AAD0-82792E64EA82}">
      <dgm:prSet/>
      <dgm:spPr/>
      <dgm:t>
        <a:bodyPr/>
        <a:lstStyle/>
        <a:p>
          <a:r>
            <a:rPr lang="en-GB"/>
            <a:t>Self-service</a:t>
          </a:r>
          <a:endParaRPr lang="en-US"/>
        </a:p>
      </dgm:t>
    </dgm:pt>
    <dgm:pt modelId="{9593148F-71A4-44CB-A20A-2FD8E6537EDD}" type="parTrans" cxnId="{FCDD209A-8C07-4E28-87D4-127B931FD8CA}">
      <dgm:prSet/>
      <dgm:spPr/>
      <dgm:t>
        <a:bodyPr/>
        <a:lstStyle/>
        <a:p>
          <a:endParaRPr lang="en-US"/>
        </a:p>
      </dgm:t>
    </dgm:pt>
    <dgm:pt modelId="{BD50C5EC-A348-4275-800A-3602A34F37F6}" type="sibTrans" cxnId="{FCDD209A-8C07-4E28-87D4-127B931FD8CA}">
      <dgm:prSet/>
      <dgm:spPr/>
      <dgm:t>
        <a:bodyPr/>
        <a:lstStyle/>
        <a:p>
          <a:endParaRPr lang="en-US"/>
        </a:p>
      </dgm:t>
    </dgm:pt>
    <dgm:pt modelId="{9401CF2A-C900-46CD-B027-14E10EE3F39B}" type="pres">
      <dgm:prSet presAssocID="{5789C1C3-8F9B-41E7-9675-0F44BBA4FF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F54BEF-07E7-445A-9B22-C8475368C6C8}" type="pres">
      <dgm:prSet presAssocID="{4196B037-3FA1-4308-A236-2651EDE76825}" presName="hierRoot1" presStyleCnt="0"/>
      <dgm:spPr/>
    </dgm:pt>
    <dgm:pt modelId="{6999DF24-28DE-4664-AF12-6B2DD428FABF}" type="pres">
      <dgm:prSet presAssocID="{4196B037-3FA1-4308-A236-2651EDE76825}" presName="composite" presStyleCnt="0"/>
      <dgm:spPr/>
    </dgm:pt>
    <dgm:pt modelId="{29E9F324-4D5B-445B-B347-05779BD63B20}" type="pres">
      <dgm:prSet presAssocID="{4196B037-3FA1-4308-A236-2651EDE76825}" presName="background" presStyleLbl="node0" presStyleIdx="0" presStyleCnt="4"/>
      <dgm:spPr/>
    </dgm:pt>
    <dgm:pt modelId="{F1BF0D5B-524B-4518-B347-B138EBB88869}" type="pres">
      <dgm:prSet presAssocID="{4196B037-3FA1-4308-A236-2651EDE76825}" presName="text" presStyleLbl="fgAcc0" presStyleIdx="0" presStyleCnt="4">
        <dgm:presLayoutVars>
          <dgm:chPref val="3"/>
        </dgm:presLayoutVars>
      </dgm:prSet>
      <dgm:spPr/>
    </dgm:pt>
    <dgm:pt modelId="{8A417986-8398-483F-87EB-7B28AE55199F}" type="pres">
      <dgm:prSet presAssocID="{4196B037-3FA1-4308-A236-2651EDE76825}" presName="hierChild2" presStyleCnt="0"/>
      <dgm:spPr/>
    </dgm:pt>
    <dgm:pt modelId="{313BABEE-05F9-44C5-8CEC-1C2EF564578A}" type="pres">
      <dgm:prSet presAssocID="{11024100-4621-45E9-9D7F-65394A0F37CD}" presName="hierRoot1" presStyleCnt="0"/>
      <dgm:spPr/>
    </dgm:pt>
    <dgm:pt modelId="{E3B79C6E-E859-4216-AD26-BD4DE4F962F7}" type="pres">
      <dgm:prSet presAssocID="{11024100-4621-45E9-9D7F-65394A0F37CD}" presName="composite" presStyleCnt="0"/>
      <dgm:spPr/>
    </dgm:pt>
    <dgm:pt modelId="{A99154E9-AEA1-4EB7-B10F-C443C6100E83}" type="pres">
      <dgm:prSet presAssocID="{11024100-4621-45E9-9D7F-65394A0F37CD}" presName="background" presStyleLbl="node0" presStyleIdx="1" presStyleCnt="4"/>
      <dgm:spPr/>
    </dgm:pt>
    <dgm:pt modelId="{67A668C9-D608-47D9-9A6A-6D4A9D56F7CA}" type="pres">
      <dgm:prSet presAssocID="{11024100-4621-45E9-9D7F-65394A0F37CD}" presName="text" presStyleLbl="fgAcc0" presStyleIdx="1" presStyleCnt="4">
        <dgm:presLayoutVars>
          <dgm:chPref val="3"/>
        </dgm:presLayoutVars>
      </dgm:prSet>
      <dgm:spPr/>
    </dgm:pt>
    <dgm:pt modelId="{E5AE52B2-A6E7-4A97-9B71-C2F197AC6606}" type="pres">
      <dgm:prSet presAssocID="{11024100-4621-45E9-9D7F-65394A0F37CD}" presName="hierChild2" presStyleCnt="0"/>
      <dgm:spPr/>
    </dgm:pt>
    <dgm:pt modelId="{D4190432-C12C-49B8-BFED-92AFBFDBE8AB}" type="pres">
      <dgm:prSet presAssocID="{BEFFA75D-B542-44A2-9FAE-F5ECE5DB9917}" presName="hierRoot1" presStyleCnt="0"/>
      <dgm:spPr/>
    </dgm:pt>
    <dgm:pt modelId="{2999F6F8-D690-4F8C-9316-BA467580FBE4}" type="pres">
      <dgm:prSet presAssocID="{BEFFA75D-B542-44A2-9FAE-F5ECE5DB9917}" presName="composite" presStyleCnt="0"/>
      <dgm:spPr/>
    </dgm:pt>
    <dgm:pt modelId="{447B2F84-FDDE-43CE-AB51-9C765E3BD00F}" type="pres">
      <dgm:prSet presAssocID="{BEFFA75D-B542-44A2-9FAE-F5ECE5DB9917}" presName="background" presStyleLbl="node0" presStyleIdx="2" presStyleCnt="4"/>
      <dgm:spPr/>
    </dgm:pt>
    <dgm:pt modelId="{1834BA82-B361-404E-BBD9-72780A0B5B1B}" type="pres">
      <dgm:prSet presAssocID="{BEFFA75D-B542-44A2-9FAE-F5ECE5DB9917}" presName="text" presStyleLbl="fgAcc0" presStyleIdx="2" presStyleCnt="4">
        <dgm:presLayoutVars>
          <dgm:chPref val="3"/>
        </dgm:presLayoutVars>
      </dgm:prSet>
      <dgm:spPr/>
    </dgm:pt>
    <dgm:pt modelId="{1499A614-6DCC-43EF-A94A-7734F398D756}" type="pres">
      <dgm:prSet presAssocID="{BEFFA75D-B542-44A2-9FAE-F5ECE5DB9917}" presName="hierChild2" presStyleCnt="0"/>
      <dgm:spPr/>
    </dgm:pt>
    <dgm:pt modelId="{0032D39D-E238-404A-94F7-D69C675DAA23}" type="pres">
      <dgm:prSet presAssocID="{882658B3-F287-4562-AAD0-82792E64EA82}" presName="hierRoot1" presStyleCnt="0"/>
      <dgm:spPr/>
    </dgm:pt>
    <dgm:pt modelId="{91F27836-C138-483F-B794-164B82CEEFAE}" type="pres">
      <dgm:prSet presAssocID="{882658B3-F287-4562-AAD0-82792E64EA82}" presName="composite" presStyleCnt="0"/>
      <dgm:spPr/>
    </dgm:pt>
    <dgm:pt modelId="{A3E59B9B-7B6C-4CB9-8D56-5B045537ED49}" type="pres">
      <dgm:prSet presAssocID="{882658B3-F287-4562-AAD0-82792E64EA82}" presName="background" presStyleLbl="node0" presStyleIdx="3" presStyleCnt="4"/>
      <dgm:spPr/>
    </dgm:pt>
    <dgm:pt modelId="{32DDD4C4-8192-4FC3-BFB6-98E5BDAD2CDD}" type="pres">
      <dgm:prSet presAssocID="{882658B3-F287-4562-AAD0-82792E64EA82}" presName="text" presStyleLbl="fgAcc0" presStyleIdx="3" presStyleCnt="4">
        <dgm:presLayoutVars>
          <dgm:chPref val="3"/>
        </dgm:presLayoutVars>
      </dgm:prSet>
      <dgm:spPr/>
    </dgm:pt>
    <dgm:pt modelId="{3CC2CCCA-002D-4507-B83C-8B653E21FCD6}" type="pres">
      <dgm:prSet presAssocID="{882658B3-F287-4562-AAD0-82792E64EA82}" presName="hierChild2" presStyleCnt="0"/>
      <dgm:spPr/>
    </dgm:pt>
  </dgm:ptLst>
  <dgm:cxnLst>
    <dgm:cxn modelId="{DE4A1F0B-1634-4A82-B719-B97C2DBEC225}" type="presOf" srcId="{11024100-4621-45E9-9D7F-65394A0F37CD}" destId="{67A668C9-D608-47D9-9A6A-6D4A9D56F7CA}" srcOrd="0" destOrd="0" presId="urn:microsoft.com/office/officeart/2005/8/layout/hierarchy1"/>
    <dgm:cxn modelId="{60F4414D-9739-4962-8F11-A494DD208A0D}" srcId="{5789C1C3-8F9B-41E7-9675-0F44BBA4FF1F}" destId="{BEFFA75D-B542-44A2-9FAE-F5ECE5DB9917}" srcOrd="2" destOrd="0" parTransId="{AA23B660-F825-4CBA-AA36-F8BEC01F7034}" sibTransId="{1157B717-5006-4FAE-A334-EFDED75AC084}"/>
    <dgm:cxn modelId="{FCDD209A-8C07-4E28-87D4-127B931FD8CA}" srcId="{5789C1C3-8F9B-41E7-9675-0F44BBA4FF1F}" destId="{882658B3-F287-4562-AAD0-82792E64EA82}" srcOrd="3" destOrd="0" parTransId="{9593148F-71A4-44CB-A20A-2FD8E6537EDD}" sibTransId="{BD50C5EC-A348-4275-800A-3602A34F37F6}"/>
    <dgm:cxn modelId="{24324C9A-D781-47B3-8B91-03083DDC8CEE}" type="presOf" srcId="{BEFFA75D-B542-44A2-9FAE-F5ECE5DB9917}" destId="{1834BA82-B361-404E-BBD9-72780A0B5B1B}" srcOrd="0" destOrd="0" presId="urn:microsoft.com/office/officeart/2005/8/layout/hierarchy1"/>
    <dgm:cxn modelId="{F10FBFA5-C051-4A96-A46A-77720B669286}" srcId="{5789C1C3-8F9B-41E7-9675-0F44BBA4FF1F}" destId="{11024100-4621-45E9-9D7F-65394A0F37CD}" srcOrd="1" destOrd="0" parTransId="{C701A512-592F-49C7-84DC-E2563FE906AC}" sibTransId="{538720AD-231D-4DAD-B03F-ADC78B588417}"/>
    <dgm:cxn modelId="{3ED946A9-AA08-4AB3-94CD-3379A44597CF}" type="presOf" srcId="{4196B037-3FA1-4308-A236-2651EDE76825}" destId="{F1BF0D5B-524B-4518-B347-B138EBB88869}" srcOrd="0" destOrd="0" presId="urn:microsoft.com/office/officeart/2005/8/layout/hierarchy1"/>
    <dgm:cxn modelId="{0489DFAD-FFE8-4322-A74E-489345652F41}" type="presOf" srcId="{5789C1C3-8F9B-41E7-9675-0F44BBA4FF1F}" destId="{9401CF2A-C900-46CD-B027-14E10EE3F39B}" srcOrd="0" destOrd="0" presId="urn:microsoft.com/office/officeart/2005/8/layout/hierarchy1"/>
    <dgm:cxn modelId="{1626C9C9-45A1-4547-8773-7BB3903DF90E}" srcId="{5789C1C3-8F9B-41E7-9675-0F44BBA4FF1F}" destId="{4196B037-3FA1-4308-A236-2651EDE76825}" srcOrd="0" destOrd="0" parTransId="{0D101159-E797-46CB-B9D6-E49503EA1C96}" sibTransId="{D8DC122D-C284-4A09-9C32-AD9FA00BAED9}"/>
    <dgm:cxn modelId="{284F27D9-C5BE-48DF-BD21-6090B8FDFE1B}" type="presOf" srcId="{882658B3-F287-4562-AAD0-82792E64EA82}" destId="{32DDD4C4-8192-4FC3-BFB6-98E5BDAD2CDD}" srcOrd="0" destOrd="0" presId="urn:microsoft.com/office/officeart/2005/8/layout/hierarchy1"/>
    <dgm:cxn modelId="{55C16CC3-53A6-46F1-8920-17DCAFEE159A}" type="presParOf" srcId="{9401CF2A-C900-46CD-B027-14E10EE3F39B}" destId="{85F54BEF-07E7-445A-9B22-C8475368C6C8}" srcOrd="0" destOrd="0" presId="urn:microsoft.com/office/officeart/2005/8/layout/hierarchy1"/>
    <dgm:cxn modelId="{9E236555-43E8-4C93-89B0-04723C468452}" type="presParOf" srcId="{85F54BEF-07E7-445A-9B22-C8475368C6C8}" destId="{6999DF24-28DE-4664-AF12-6B2DD428FABF}" srcOrd="0" destOrd="0" presId="urn:microsoft.com/office/officeart/2005/8/layout/hierarchy1"/>
    <dgm:cxn modelId="{F7F0E515-387F-4AAB-B415-674227650A59}" type="presParOf" srcId="{6999DF24-28DE-4664-AF12-6B2DD428FABF}" destId="{29E9F324-4D5B-445B-B347-05779BD63B20}" srcOrd="0" destOrd="0" presId="urn:microsoft.com/office/officeart/2005/8/layout/hierarchy1"/>
    <dgm:cxn modelId="{D43F4725-B2EE-4DB8-BD56-FD8E4CB67C43}" type="presParOf" srcId="{6999DF24-28DE-4664-AF12-6B2DD428FABF}" destId="{F1BF0D5B-524B-4518-B347-B138EBB88869}" srcOrd="1" destOrd="0" presId="urn:microsoft.com/office/officeart/2005/8/layout/hierarchy1"/>
    <dgm:cxn modelId="{C318FAE2-B2F5-471B-8883-FD3A797E5278}" type="presParOf" srcId="{85F54BEF-07E7-445A-9B22-C8475368C6C8}" destId="{8A417986-8398-483F-87EB-7B28AE55199F}" srcOrd="1" destOrd="0" presId="urn:microsoft.com/office/officeart/2005/8/layout/hierarchy1"/>
    <dgm:cxn modelId="{DD12102C-CF10-4B5C-8C2B-77B8ADA96490}" type="presParOf" srcId="{9401CF2A-C900-46CD-B027-14E10EE3F39B}" destId="{313BABEE-05F9-44C5-8CEC-1C2EF564578A}" srcOrd="1" destOrd="0" presId="urn:microsoft.com/office/officeart/2005/8/layout/hierarchy1"/>
    <dgm:cxn modelId="{60504124-8814-47CF-896E-72171E6C24FA}" type="presParOf" srcId="{313BABEE-05F9-44C5-8CEC-1C2EF564578A}" destId="{E3B79C6E-E859-4216-AD26-BD4DE4F962F7}" srcOrd="0" destOrd="0" presId="urn:microsoft.com/office/officeart/2005/8/layout/hierarchy1"/>
    <dgm:cxn modelId="{BD300E6E-529F-40B3-8446-B11A82C2B8A7}" type="presParOf" srcId="{E3B79C6E-E859-4216-AD26-BD4DE4F962F7}" destId="{A99154E9-AEA1-4EB7-B10F-C443C6100E83}" srcOrd="0" destOrd="0" presId="urn:microsoft.com/office/officeart/2005/8/layout/hierarchy1"/>
    <dgm:cxn modelId="{182B255E-088D-484B-8E3C-02651ED108CB}" type="presParOf" srcId="{E3B79C6E-E859-4216-AD26-BD4DE4F962F7}" destId="{67A668C9-D608-47D9-9A6A-6D4A9D56F7CA}" srcOrd="1" destOrd="0" presId="urn:microsoft.com/office/officeart/2005/8/layout/hierarchy1"/>
    <dgm:cxn modelId="{534FB953-DE65-4BAB-98FE-595363BBAF40}" type="presParOf" srcId="{313BABEE-05F9-44C5-8CEC-1C2EF564578A}" destId="{E5AE52B2-A6E7-4A97-9B71-C2F197AC6606}" srcOrd="1" destOrd="0" presId="urn:microsoft.com/office/officeart/2005/8/layout/hierarchy1"/>
    <dgm:cxn modelId="{EE033636-EA02-4F3D-BAAA-AF86B8FFC277}" type="presParOf" srcId="{9401CF2A-C900-46CD-B027-14E10EE3F39B}" destId="{D4190432-C12C-49B8-BFED-92AFBFDBE8AB}" srcOrd="2" destOrd="0" presId="urn:microsoft.com/office/officeart/2005/8/layout/hierarchy1"/>
    <dgm:cxn modelId="{0F53FA29-E937-47FB-AC3E-72B0376056EA}" type="presParOf" srcId="{D4190432-C12C-49B8-BFED-92AFBFDBE8AB}" destId="{2999F6F8-D690-4F8C-9316-BA467580FBE4}" srcOrd="0" destOrd="0" presId="urn:microsoft.com/office/officeart/2005/8/layout/hierarchy1"/>
    <dgm:cxn modelId="{79DF47DB-CF0E-4CA4-ADE0-E30F724F0A7F}" type="presParOf" srcId="{2999F6F8-D690-4F8C-9316-BA467580FBE4}" destId="{447B2F84-FDDE-43CE-AB51-9C765E3BD00F}" srcOrd="0" destOrd="0" presId="urn:microsoft.com/office/officeart/2005/8/layout/hierarchy1"/>
    <dgm:cxn modelId="{58DBB5B8-E57F-40FF-8C6E-969895094301}" type="presParOf" srcId="{2999F6F8-D690-4F8C-9316-BA467580FBE4}" destId="{1834BA82-B361-404E-BBD9-72780A0B5B1B}" srcOrd="1" destOrd="0" presId="urn:microsoft.com/office/officeart/2005/8/layout/hierarchy1"/>
    <dgm:cxn modelId="{153C5FB3-860B-438A-BEF3-667FD8A9E842}" type="presParOf" srcId="{D4190432-C12C-49B8-BFED-92AFBFDBE8AB}" destId="{1499A614-6DCC-43EF-A94A-7734F398D756}" srcOrd="1" destOrd="0" presId="urn:microsoft.com/office/officeart/2005/8/layout/hierarchy1"/>
    <dgm:cxn modelId="{C2513717-EC13-4A80-B965-BC1BDA20B453}" type="presParOf" srcId="{9401CF2A-C900-46CD-B027-14E10EE3F39B}" destId="{0032D39D-E238-404A-94F7-D69C675DAA23}" srcOrd="3" destOrd="0" presId="urn:microsoft.com/office/officeart/2005/8/layout/hierarchy1"/>
    <dgm:cxn modelId="{33227FE2-F976-4EC0-9798-DDA81664589D}" type="presParOf" srcId="{0032D39D-E238-404A-94F7-D69C675DAA23}" destId="{91F27836-C138-483F-B794-164B82CEEFAE}" srcOrd="0" destOrd="0" presId="urn:microsoft.com/office/officeart/2005/8/layout/hierarchy1"/>
    <dgm:cxn modelId="{DFEE563F-3C31-460E-8381-6098CDF6A5FF}" type="presParOf" srcId="{91F27836-C138-483F-B794-164B82CEEFAE}" destId="{A3E59B9B-7B6C-4CB9-8D56-5B045537ED49}" srcOrd="0" destOrd="0" presId="urn:microsoft.com/office/officeart/2005/8/layout/hierarchy1"/>
    <dgm:cxn modelId="{862C4F8F-58DD-48BD-8E92-051F019048E3}" type="presParOf" srcId="{91F27836-C138-483F-B794-164B82CEEFAE}" destId="{32DDD4C4-8192-4FC3-BFB6-98E5BDAD2CDD}" srcOrd="1" destOrd="0" presId="urn:microsoft.com/office/officeart/2005/8/layout/hierarchy1"/>
    <dgm:cxn modelId="{217F72FB-7F77-499D-A987-A41C4D43C655}" type="presParOf" srcId="{0032D39D-E238-404A-94F7-D69C675DAA23}" destId="{3CC2CCCA-002D-4507-B83C-8B653E21FC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228ED9-7159-40A7-B52A-16A8125847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3A6ED6-7F0B-49FC-84B7-AC139645564B}">
      <dgm:prSet/>
      <dgm:spPr/>
      <dgm:t>
        <a:bodyPr/>
        <a:lstStyle/>
        <a:p>
          <a:r>
            <a:rPr lang="en-GB"/>
            <a:t>Role based security</a:t>
          </a:r>
          <a:endParaRPr lang="en-US"/>
        </a:p>
      </dgm:t>
    </dgm:pt>
    <dgm:pt modelId="{8A21075D-5F1F-4225-A8BB-7EB29C26C9B3}" type="parTrans" cxnId="{4E999BFA-90ED-491D-B411-4976774B66E4}">
      <dgm:prSet/>
      <dgm:spPr/>
      <dgm:t>
        <a:bodyPr/>
        <a:lstStyle/>
        <a:p>
          <a:endParaRPr lang="en-US"/>
        </a:p>
      </dgm:t>
    </dgm:pt>
    <dgm:pt modelId="{3989DFD8-EB70-4088-B209-DF02A10772DC}" type="sibTrans" cxnId="{4E999BFA-90ED-491D-B411-4976774B66E4}">
      <dgm:prSet/>
      <dgm:spPr/>
      <dgm:t>
        <a:bodyPr/>
        <a:lstStyle/>
        <a:p>
          <a:endParaRPr lang="en-US"/>
        </a:p>
      </dgm:t>
    </dgm:pt>
    <dgm:pt modelId="{B044CE48-6AEF-4511-A347-0E8CC5377DEC}">
      <dgm:prSet/>
      <dgm:spPr/>
      <dgm:t>
        <a:bodyPr/>
        <a:lstStyle/>
        <a:p>
          <a:r>
            <a:rPr lang="en-GB"/>
            <a:t>Row-level security</a:t>
          </a:r>
          <a:endParaRPr lang="en-US"/>
        </a:p>
      </dgm:t>
    </dgm:pt>
    <dgm:pt modelId="{0A6D79E7-59D2-4EB0-9A7C-85CC7600A813}" type="parTrans" cxnId="{5347CF21-021C-4666-978D-EAC5FB6F8634}">
      <dgm:prSet/>
      <dgm:spPr/>
      <dgm:t>
        <a:bodyPr/>
        <a:lstStyle/>
        <a:p>
          <a:endParaRPr lang="en-US"/>
        </a:p>
      </dgm:t>
    </dgm:pt>
    <dgm:pt modelId="{BB279012-322F-49B2-B360-668FC1D4E548}" type="sibTrans" cxnId="{5347CF21-021C-4666-978D-EAC5FB6F8634}">
      <dgm:prSet/>
      <dgm:spPr/>
      <dgm:t>
        <a:bodyPr/>
        <a:lstStyle/>
        <a:p>
          <a:endParaRPr lang="en-US"/>
        </a:p>
      </dgm:t>
    </dgm:pt>
    <dgm:pt modelId="{DA780CD0-61B8-4776-8F2B-865C918DFAC8}">
      <dgm:prSet/>
      <dgm:spPr/>
      <dgm:t>
        <a:bodyPr/>
        <a:lstStyle/>
        <a:p>
          <a:r>
            <a:rPr lang="en-GB"/>
            <a:t>Encryption</a:t>
          </a:r>
          <a:endParaRPr lang="en-US"/>
        </a:p>
      </dgm:t>
    </dgm:pt>
    <dgm:pt modelId="{5155A3B9-999A-445F-88B0-7A496667955C}" type="parTrans" cxnId="{F59A789C-6FC8-48A7-A2B6-CE0FB404E39E}">
      <dgm:prSet/>
      <dgm:spPr/>
      <dgm:t>
        <a:bodyPr/>
        <a:lstStyle/>
        <a:p>
          <a:endParaRPr lang="en-US"/>
        </a:p>
      </dgm:t>
    </dgm:pt>
    <dgm:pt modelId="{0BF9A118-5F05-4003-90B9-2ED38B2CEEC0}" type="sibTrans" cxnId="{F59A789C-6FC8-48A7-A2B6-CE0FB404E39E}">
      <dgm:prSet/>
      <dgm:spPr/>
      <dgm:t>
        <a:bodyPr/>
        <a:lstStyle/>
        <a:p>
          <a:endParaRPr lang="en-US"/>
        </a:p>
      </dgm:t>
    </dgm:pt>
    <dgm:pt modelId="{D2F5B482-5CC7-4B7E-BBA9-48C627F929F5}">
      <dgm:prSet/>
      <dgm:spPr/>
      <dgm:t>
        <a:bodyPr/>
        <a:lstStyle/>
        <a:p>
          <a:r>
            <a:rPr lang="en-GB"/>
            <a:t>Compliance and certifications</a:t>
          </a:r>
          <a:endParaRPr lang="en-US"/>
        </a:p>
      </dgm:t>
    </dgm:pt>
    <dgm:pt modelId="{93A44FEC-8708-4E09-8C99-A005D3716956}" type="parTrans" cxnId="{A1353E32-269C-44FB-A34A-6621021FF54C}">
      <dgm:prSet/>
      <dgm:spPr/>
      <dgm:t>
        <a:bodyPr/>
        <a:lstStyle/>
        <a:p>
          <a:endParaRPr lang="en-US"/>
        </a:p>
      </dgm:t>
    </dgm:pt>
    <dgm:pt modelId="{72C95E13-3667-4FA3-853C-EB1B30579514}" type="sibTrans" cxnId="{A1353E32-269C-44FB-A34A-6621021FF54C}">
      <dgm:prSet/>
      <dgm:spPr/>
      <dgm:t>
        <a:bodyPr/>
        <a:lstStyle/>
        <a:p>
          <a:endParaRPr lang="en-US"/>
        </a:p>
      </dgm:t>
    </dgm:pt>
    <dgm:pt modelId="{D4643F27-4C24-45B3-86B2-028A03D2C810}">
      <dgm:prSet/>
      <dgm:spPr/>
      <dgm:t>
        <a:bodyPr/>
        <a:lstStyle/>
        <a:p>
          <a:r>
            <a:rPr lang="en-GB"/>
            <a:t>Microsoft Purview Information Protection</a:t>
          </a:r>
          <a:endParaRPr lang="en-US"/>
        </a:p>
      </dgm:t>
    </dgm:pt>
    <dgm:pt modelId="{22023920-C416-4094-988A-D8B160A45579}" type="parTrans" cxnId="{53B5BBE2-DF3E-4C94-86D5-B7E81D486440}">
      <dgm:prSet/>
      <dgm:spPr/>
      <dgm:t>
        <a:bodyPr/>
        <a:lstStyle/>
        <a:p>
          <a:endParaRPr lang="en-US"/>
        </a:p>
      </dgm:t>
    </dgm:pt>
    <dgm:pt modelId="{F901591B-F951-48BE-BE87-85FCBBD5D68B}" type="sibTrans" cxnId="{53B5BBE2-DF3E-4C94-86D5-B7E81D486440}">
      <dgm:prSet/>
      <dgm:spPr/>
      <dgm:t>
        <a:bodyPr/>
        <a:lstStyle/>
        <a:p>
          <a:endParaRPr lang="en-US"/>
        </a:p>
      </dgm:t>
    </dgm:pt>
    <dgm:pt modelId="{9E9955E3-7EA9-43C3-8307-740A2E29BA3B}">
      <dgm:prSet/>
      <dgm:spPr/>
      <dgm:t>
        <a:bodyPr/>
        <a:lstStyle/>
        <a:p>
          <a:r>
            <a:rPr lang="en-GB"/>
            <a:t>Classification</a:t>
          </a:r>
          <a:endParaRPr lang="en-US"/>
        </a:p>
      </dgm:t>
    </dgm:pt>
    <dgm:pt modelId="{DF4D9500-475D-4AC8-9A9C-341ADF1608E7}" type="parTrans" cxnId="{AA3011C9-136C-45EA-82FF-E9B51881DEE8}">
      <dgm:prSet/>
      <dgm:spPr/>
      <dgm:t>
        <a:bodyPr/>
        <a:lstStyle/>
        <a:p>
          <a:endParaRPr lang="en-US"/>
        </a:p>
      </dgm:t>
    </dgm:pt>
    <dgm:pt modelId="{62224CBA-5FB0-454C-BC6F-19EF3B52669D}" type="sibTrans" cxnId="{AA3011C9-136C-45EA-82FF-E9B51881DEE8}">
      <dgm:prSet/>
      <dgm:spPr/>
      <dgm:t>
        <a:bodyPr/>
        <a:lstStyle/>
        <a:p>
          <a:endParaRPr lang="en-US"/>
        </a:p>
      </dgm:t>
    </dgm:pt>
    <dgm:pt modelId="{85E0F43D-E214-4C43-9939-C076F27B7BF3}">
      <dgm:prSet/>
      <dgm:spPr/>
      <dgm:t>
        <a:bodyPr/>
        <a:lstStyle/>
        <a:p>
          <a:r>
            <a:rPr lang="en-GB"/>
            <a:t>Labelling</a:t>
          </a:r>
          <a:endParaRPr lang="en-US"/>
        </a:p>
      </dgm:t>
    </dgm:pt>
    <dgm:pt modelId="{2ACCAD5B-4424-432E-8D1A-6F49ACD01A73}" type="parTrans" cxnId="{F04D2FE2-ADE7-46D7-8C79-0AE59F120B6C}">
      <dgm:prSet/>
      <dgm:spPr/>
      <dgm:t>
        <a:bodyPr/>
        <a:lstStyle/>
        <a:p>
          <a:endParaRPr lang="en-US"/>
        </a:p>
      </dgm:t>
    </dgm:pt>
    <dgm:pt modelId="{FD59AC48-233D-4E8E-9621-D2250D9FD741}" type="sibTrans" cxnId="{F04D2FE2-ADE7-46D7-8C79-0AE59F120B6C}">
      <dgm:prSet/>
      <dgm:spPr/>
      <dgm:t>
        <a:bodyPr/>
        <a:lstStyle/>
        <a:p>
          <a:endParaRPr lang="en-US"/>
        </a:p>
      </dgm:t>
    </dgm:pt>
    <dgm:pt modelId="{6E5EBD58-71F3-4AEC-8F72-969853DBAC71}">
      <dgm:prSet/>
      <dgm:spPr/>
      <dgm:t>
        <a:bodyPr/>
        <a:lstStyle/>
        <a:p>
          <a:r>
            <a:rPr lang="en-GB"/>
            <a:t>Protection</a:t>
          </a:r>
          <a:endParaRPr lang="en-US"/>
        </a:p>
      </dgm:t>
    </dgm:pt>
    <dgm:pt modelId="{5A9D3597-0D4C-41C6-91B9-8E4E7350A58B}" type="parTrans" cxnId="{5474FAFF-1325-465B-90A9-DCBAC9A9D617}">
      <dgm:prSet/>
      <dgm:spPr/>
      <dgm:t>
        <a:bodyPr/>
        <a:lstStyle/>
        <a:p>
          <a:endParaRPr lang="en-US"/>
        </a:p>
      </dgm:t>
    </dgm:pt>
    <dgm:pt modelId="{E8608896-D112-4B87-8B25-6AD6E850AE9F}" type="sibTrans" cxnId="{5474FAFF-1325-465B-90A9-DCBAC9A9D617}">
      <dgm:prSet/>
      <dgm:spPr/>
      <dgm:t>
        <a:bodyPr/>
        <a:lstStyle/>
        <a:p>
          <a:endParaRPr lang="en-US"/>
        </a:p>
      </dgm:t>
    </dgm:pt>
    <dgm:pt modelId="{F115C111-226E-4DF0-9DF1-308AC86E5A39}">
      <dgm:prSet/>
      <dgm:spPr/>
      <dgm:t>
        <a:bodyPr/>
        <a:lstStyle/>
        <a:p>
          <a:r>
            <a:rPr lang="en-GB"/>
            <a:t>Monitoring and reporting</a:t>
          </a:r>
          <a:endParaRPr lang="en-US"/>
        </a:p>
      </dgm:t>
    </dgm:pt>
    <dgm:pt modelId="{BDB0B57C-30E5-45DD-9C1E-EBA59C05B61A}" type="parTrans" cxnId="{5DD146D3-1E0E-4C54-9C82-AAF0F0B9DE74}">
      <dgm:prSet/>
      <dgm:spPr/>
      <dgm:t>
        <a:bodyPr/>
        <a:lstStyle/>
        <a:p>
          <a:endParaRPr lang="en-US"/>
        </a:p>
      </dgm:t>
    </dgm:pt>
    <dgm:pt modelId="{763BBF1E-2CF2-411C-80D8-CBF98FAF9DC3}" type="sibTrans" cxnId="{5DD146D3-1E0E-4C54-9C82-AAF0F0B9DE74}">
      <dgm:prSet/>
      <dgm:spPr/>
      <dgm:t>
        <a:bodyPr/>
        <a:lstStyle/>
        <a:p>
          <a:endParaRPr lang="en-US"/>
        </a:p>
      </dgm:t>
    </dgm:pt>
    <dgm:pt modelId="{7D8803C9-2A26-4E27-8D67-896710CDBB67}" type="pres">
      <dgm:prSet presAssocID="{76228ED9-7159-40A7-B52A-16A8125847C6}" presName="linear" presStyleCnt="0">
        <dgm:presLayoutVars>
          <dgm:dir/>
          <dgm:animLvl val="lvl"/>
          <dgm:resizeHandles val="exact"/>
        </dgm:presLayoutVars>
      </dgm:prSet>
      <dgm:spPr/>
    </dgm:pt>
    <dgm:pt modelId="{4F6F6ECE-6F7F-450B-AE29-C42AC1A432C1}" type="pres">
      <dgm:prSet presAssocID="{D53A6ED6-7F0B-49FC-84B7-AC139645564B}" presName="parentLin" presStyleCnt="0"/>
      <dgm:spPr/>
    </dgm:pt>
    <dgm:pt modelId="{273F5DE8-6435-44DC-B90E-60C3D7C1F232}" type="pres">
      <dgm:prSet presAssocID="{D53A6ED6-7F0B-49FC-84B7-AC139645564B}" presName="parentLeftMargin" presStyleLbl="node1" presStyleIdx="0" presStyleCnt="5"/>
      <dgm:spPr/>
    </dgm:pt>
    <dgm:pt modelId="{7C89B30E-171F-4E7F-B211-F74D41FAB278}" type="pres">
      <dgm:prSet presAssocID="{D53A6ED6-7F0B-49FC-84B7-AC13964556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2F33B9-ACD0-4E00-A2D4-53789A7C34CA}" type="pres">
      <dgm:prSet presAssocID="{D53A6ED6-7F0B-49FC-84B7-AC139645564B}" presName="negativeSpace" presStyleCnt="0"/>
      <dgm:spPr/>
    </dgm:pt>
    <dgm:pt modelId="{220E5FB1-B32D-45BD-9071-66DF1ECC8E5D}" type="pres">
      <dgm:prSet presAssocID="{D53A6ED6-7F0B-49FC-84B7-AC139645564B}" presName="childText" presStyleLbl="conFgAcc1" presStyleIdx="0" presStyleCnt="5">
        <dgm:presLayoutVars>
          <dgm:bulletEnabled val="1"/>
        </dgm:presLayoutVars>
      </dgm:prSet>
      <dgm:spPr/>
    </dgm:pt>
    <dgm:pt modelId="{7D5AAFF5-4CBC-4900-AE13-0C72A2B3C4A1}" type="pres">
      <dgm:prSet presAssocID="{3989DFD8-EB70-4088-B209-DF02A10772DC}" presName="spaceBetweenRectangles" presStyleCnt="0"/>
      <dgm:spPr/>
    </dgm:pt>
    <dgm:pt modelId="{8FFADAE7-0B35-4819-8249-BA2C0BC74DB3}" type="pres">
      <dgm:prSet presAssocID="{B044CE48-6AEF-4511-A347-0E8CC5377DEC}" presName="parentLin" presStyleCnt="0"/>
      <dgm:spPr/>
    </dgm:pt>
    <dgm:pt modelId="{DEB0AAB7-BE4C-45F6-A58B-55C6574552B7}" type="pres">
      <dgm:prSet presAssocID="{B044CE48-6AEF-4511-A347-0E8CC5377DEC}" presName="parentLeftMargin" presStyleLbl="node1" presStyleIdx="0" presStyleCnt="5"/>
      <dgm:spPr/>
    </dgm:pt>
    <dgm:pt modelId="{E944E14C-D408-480F-B8E6-E4FF21435EF4}" type="pres">
      <dgm:prSet presAssocID="{B044CE48-6AEF-4511-A347-0E8CC5377D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ABDE519-037D-42F3-9848-971D6678E188}" type="pres">
      <dgm:prSet presAssocID="{B044CE48-6AEF-4511-A347-0E8CC5377DEC}" presName="negativeSpace" presStyleCnt="0"/>
      <dgm:spPr/>
    </dgm:pt>
    <dgm:pt modelId="{E8C2C6E5-CAE8-4202-AC16-2DD7B150A914}" type="pres">
      <dgm:prSet presAssocID="{B044CE48-6AEF-4511-A347-0E8CC5377DEC}" presName="childText" presStyleLbl="conFgAcc1" presStyleIdx="1" presStyleCnt="5">
        <dgm:presLayoutVars>
          <dgm:bulletEnabled val="1"/>
        </dgm:presLayoutVars>
      </dgm:prSet>
      <dgm:spPr/>
    </dgm:pt>
    <dgm:pt modelId="{CEE9CF6B-D3D7-4002-AFBC-0254011F1ED8}" type="pres">
      <dgm:prSet presAssocID="{BB279012-322F-49B2-B360-668FC1D4E548}" presName="spaceBetweenRectangles" presStyleCnt="0"/>
      <dgm:spPr/>
    </dgm:pt>
    <dgm:pt modelId="{7F1E2CE2-EAB3-4E85-BA01-EE14F3E2E640}" type="pres">
      <dgm:prSet presAssocID="{DA780CD0-61B8-4776-8F2B-865C918DFAC8}" presName="parentLin" presStyleCnt="0"/>
      <dgm:spPr/>
    </dgm:pt>
    <dgm:pt modelId="{DE138C9A-8E14-4521-B907-F8CC207A3919}" type="pres">
      <dgm:prSet presAssocID="{DA780CD0-61B8-4776-8F2B-865C918DFAC8}" presName="parentLeftMargin" presStyleLbl="node1" presStyleIdx="1" presStyleCnt="5"/>
      <dgm:spPr/>
    </dgm:pt>
    <dgm:pt modelId="{E61F37A7-A869-49CB-B843-0B9FE94DB928}" type="pres">
      <dgm:prSet presAssocID="{DA780CD0-61B8-4776-8F2B-865C918DFA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AE42FA-8FE6-4DC4-9E90-93BA3A37AA92}" type="pres">
      <dgm:prSet presAssocID="{DA780CD0-61B8-4776-8F2B-865C918DFAC8}" presName="negativeSpace" presStyleCnt="0"/>
      <dgm:spPr/>
    </dgm:pt>
    <dgm:pt modelId="{7F9949DF-6A7B-4A95-A5D3-E517728203FE}" type="pres">
      <dgm:prSet presAssocID="{DA780CD0-61B8-4776-8F2B-865C918DFAC8}" presName="childText" presStyleLbl="conFgAcc1" presStyleIdx="2" presStyleCnt="5">
        <dgm:presLayoutVars>
          <dgm:bulletEnabled val="1"/>
        </dgm:presLayoutVars>
      </dgm:prSet>
      <dgm:spPr/>
    </dgm:pt>
    <dgm:pt modelId="{9D7B05F7-3D34-47D0-89C8-454F842903F9}" type="pres">
      <dgm:prSet presAssocID="{0BF9A118-5F05-4003-90B9-2ED38B2CEEC0}" presName="spaceBetweenRectangles" presStyleCnt="0"/>
      <dgm:spPr/>
    </dgm:pt>
    <dgm:pt modelId="{AD29E04B-BA9B-4F4D-9E80-584B5EEE291D}" type="pres">
      <dgm:prSet presAssocID="{D2F5B482-5CC7-4B7E-BBA9-48C627F929F5}" presName="parentLin" presStyleCnt="0"/>
      <dgm:spPr/>
    </dgm:pt>
    <dgm:pt modelId="{3A4B06FB-BCD6-4122-A1A2-278B3BDC90A6}" type="pres">
      <dgm:prSet presAssocID="{D2F5B482-5CC7-4B7E-BBA9-48C627F929F5}" presName="parentLeftMargin" presStyleLbl="node1" presStyleIdx="2" presStyleCnt="5"/>
      <dgm:spPr/>
    </dgm:pt>
    <dgm:pt modelId="{FC95A898-6D23-420F-9702-CA92C4142052}" type="pres">
      <dgm:prSet presAssocID="{D2F5B482-5CC7-4B7E-BBA9-48C627F929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0D8E98E-A1F1-452E-A1CE-21E518B6DEE5}" type="pres">
      <dgm:prSet presAssocID="{D2F5B482-5CC7-4B7E-BBA9-48C627F929F5}" presName="negativeSpace" presStyleCnt="0"/>
      <dgm:spPr/>
    </dgm:pt>
    <dgm:pt modelId="{61C2475B-FE7F-44B9-9C26-2F1A9E5F674F}" type="pres">
      <dgm:prSet presAssocID="{D2F5B482-5CC7-4B7E-BBA9-48C627F929F5}" presName="childText" presStyleLbl="conFgAcc1" presStyleIdx="3" presStyleCnt="5">
        <dgm:presLayoutVars>
          <dgm:bulletEnabled val="1"/>
        </dgm:presLayoutVars>
      </dgm:prSet>
      <dgm:spPr/>
    </dgm:pt>
    <dgm:pt modelId="{4F54CCC4-6A66-454E-809D-4E419A63EA39}" type="pres">
      <dgm:prSet presAssocID="{72C95E13-3667-4FA3-853C-EB1B30579514}" presName="spaceBetweenRectangles" presStyleCnt="0"/>
      <dgm:spPr/>
    </dgm:pt>
    <dgm:pt modelId="{68E8AF3B-7CB3-46CC-941F-A781396A70E9}" type="pres">
      <dgm:prSet presAssocID="{D4643F27-4C24-45B3-86B2-028A03D2C810}" presName="parentLin" presStyleCnt="0"/>
      <dgm:spPr/>
    </dgm:pt>
    <dgm:pt modelId="{72F647D0-9673-4857-B23D-7D692427D497}" type="pres">
      <dgm:prSet presAssocID="{D4643F27-4C24-45B3-86B2-028A03D2C810}" presName="parentLeftMargin" presStyleLbl="node1" presStyleIdx="3" presStyleCnt="5"/>
      <dgm:spPr/>
    </dgm:pt>
    <dgm:pt modelId="{F1A7C711-14CD-40BE-B480-0CD490B9E11C}" type="pres">
      <dgm:prSet presAssocID="{D4643F27-4C24-45B3-86B2-028A03D2C81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F360CDB-8BE8-429D-940C-DDE98256CF0E}" type="pres">
      <dgm:prSet presAssocID="{D4643F27-4C24-45B3-86B2-028A03D2C810}" presName="negativeSpace" presStyleCnt="0"/>
      <dgm:spPr/>
    </dgm:pt>
    <dgm:pt modelId="{8F91FB7A-25FA-4791-B9E9-0282CEC64B90}" type="pres">
      <dgm:prSet presAssocID="{D4643F27-4C24-45B3-86B2-028A03D2C81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C8E3E00-5F6C-4E7C-8B56-3C99A29E4D9C}" type="presOf" srcId="{B044CE48-6AEF-4511-A347-0E8CC5377DEC}" destId="{E944E14C-D408-480F-B8E6-E4FF21435EF4}" srcOrd="1" destOrd="0" presId="urn:microsoft.com/office/officeart/2005/8/layout/list1"/>
    <dgm:cxn modelId="{B2939617-3D33-45D8-B541-4D065153C8AD}" type="presOf" srcId="{B044CE48-6AEF-4511-A347-0E8CC5377DEC}" destId="{DEB0AAB7-BE4C-45F6-A58B-55C6574552B7}" srcOrd="0" destOrd="0" presId="urn:microsoft.com/office/officeart/2005/8/layout/list1"/>
    <dgm:cxn modelId="{5347CF21-021C-4666-978D-EAC5FB6F8634}" srcId="{76228ED9-7159-40A7-B52A-16A8125847C6}" destId="{B044CE48-6AEF-4511-A347-0E8CC5377DEC}" srcOrd="1" destOrd="0" parTransId="{0A6D79E7-59D2-4EB0-9A7C-85CC7600A813}" sibTransId="{BB279012-322F-49B2-B360-668FC1D4E548}"/>
    <dgm:cxn modelId="{A1353E32-269C-44FB-A34A-6621021FF54C}" srcId="{76228ED9-7159-40A7-B52A-16A8125847C6}" destId="{D2F5B482-5CC7-4B7E-BBA9-48C627F929F5}" srcOrd="3" destOrd="0" parTransId="{93A44FEC-8708-4E09-8C99-A005D3716956}" sibTransId="{72C95E13-3667-4FA3-853C-EB1B30579514}"/>
    <dgm:cxn modelId="{36726232-8166-42F6-BE63-FBA5BB5B4F50}" type="presOf" srcId="{85E0F43D-E214-4C43-9939-C076F27B7BF3}" destId="{8F91FB7A-25FA-4791-B9E9-0282CEC64B90}" srcOrd="0" destOrd="1" presId="urn:microsoft.com/office/officeart/2005/8/layout/list1"/>
    <dgm:cxn modelId="{4B51735B-547F-43C2-B4F0-BA6DD80CCE4F}" type="presOf" srcId="{9E9955E3-7EA9-43C3-8307-740A2E29BA3B}" destId="{8F91FB7A-25FA-4791-B9E9-0282CEC64B90}" srcOrd="0" destOrd="0" presId="urn:microsoft.com/office/officeart/2005/8/layout/list1"/>
    <dgm:cxn modelId="{A1074363-DC1E-4B83-B85E-7F74C3561690}" type="presOf" srcId="{6E5EBD58-71F3-4AEC-8F72-969853DBAC71}" destId="{8F91FB7A-25FA-4791-B9E9-0282CEC64B90}" srcOrd="0" destOrd="2" presId="urn:microsoft.com/office/officeart/2005/8/layout/list1"/>
    <dgm:cxn modelId="{9643B28B-5A88-4082-962C-C76BA4C65BC0}" type="presOf" srcId="{D2F5B482-5CC7-4B7E-BBA9-48C627F929F5}" destId="{3A4B06FB-BCD6-4122-A1A2-278B3BDC90A6}" srcOrd="0" destOrd="0" presId="urn:microsoft.com/office/officeart/2005/8/layout/list1"/>
    <dgm:cxn modelId="{A21FC497-5298-4C1C-AF5E-C73198D8EF30}" type="presOf" srcId="{DA780CD0-61B8-4776-8F2B-865C918DFAC8}" destId="{E61F37A7-A869-49CB-B843-0B9FE94DB928}" srcOrd="1" destOrd="0" presId="urn:microsoft.com/office/officeart/2005/8/layout/list1"/>
    <dgm:cxn modelId="{F59A789C-6FC8-48A7-A2B6-CE0FB404E39E}" srcId="{76228ED9-7159-40A7-B52A-16A8125847C6}" destId="{DA780CD0-61B8-4776-8F2B-865C918DFAC8}" srcOrd="2" destOrd="0" parTransId="{5155A3B9-999A-445F-88B0-7A496667955C}" sibTransId="{0BF9A118-5F05-4003-90B9-2ED38B2CEEC0}"/>
    <dgm:cxn modelId="{2196E6A1-B8F7-42E8-A73B-8B119354E5E1}" type="presOf" srcId="{D53A6ED6-7F0B-49FC-84B7-AC139645564B}" destId="{273F5DE8-6435-44DC-B90E-60C3D7C1F232}" srcOrd="0" destOrd="0" presId="urn:microsoft.com/office/officeart/2005/8/layout/list1"/>
    <dgm:cxn modelId="{409FE7A5-604F-4DC8-AC8E-67B931F9C696}" type="presOf" srcId="{76228ED9-7159-40A7-B52A-16A8125847C6}" destId="{7D8803C9-2A26-4E27-8D67-896710CDBB67}" srcOrd="0" destOrd="0" presId="urn:microsoft.com/office/officeart/2005/8/layout/list1"/>
    <dgm:cxn modelId="{C2C9A1B5-B0E2-44B6-A840-85E0481AF271}" type="presOf" srcId="{F115C111-226E-4DF0-9DF1-308AC86E5A39}" destId="{8F91FB7A-25FA-4791-B9E9-0282CEC64B90}" srcOrd="0" destOrd="3" presId="urn:microsoft.com/office/officeart/2005/8/layout/list1"/>
    <dgm:cxn modelId="{AA3011C9-136C-45EA-82FF-E9B51881DEE8}" srcId="{D4643F27-4C24-45B3-86B2-028A03D2C810}" destId="{9E9955E3-7EA9-43C3-8307-740A2E29BA3B}" srcOrd="0" destOrd="0" parTransId="{DF4D9500-475D-4AC8-9A9C-341ADF1608E7}" sibTransId="{62224CBA-5FB0-454C-BC6F-19EF3B52669D}"/>
    <dgm:cxn modelId="{5DD146D3-1E0E-4C54-9C82-AAF0F0B9DE74}" srcId="{D4643F27-4C24-45B3-86B2-028A03D2C810}" destId="{F115C111-226E-4DF0-9DF1-308AC86E5A39}" srcOrd="3" destOrd="0" parTransId="{BDB0B57C-30E5-45DD-9C1E-EBA59C05B61A}" sibTransId="{763BBF1E-2CF2-411C-80D8-CBF98FAF9DC3}"/>
    <dgm:cxn modelId="{827830D8-410F-41E4-8032-7AD02FBACF6B}" type="presOf" srcId="{DA780CD0-61B8-4776-8F2B-865C918DFAC8}" destId="{DE138C9A-8E14-4521-B907-F8CC207A3919}" srcOrd="0" destOrd="0" presId="urn:microsoft.com/office/officeart/2005/8/layout/list1"/>
    <dgm:cxn modelId="{C4AAE4E0-9624-48A9-A72C-858764CDE7EB}" type="presOf" srcId="{D4643F27-4C24-45B3-86B2-028A03D2C810}" destId="{72F647D0-9673-4857-B23D-7D692427D497}" srcOrd="0" destOrd="0" presId="urn:microsoft.com/office/officeart/2005/8/layout/list1"/>
    <dgm:cxn modelId="{F04D2FE2-ADE7-46D7-8C79-0AE59F120B6C}" srcId="{D4643F27-4C24-45B3-86B2-028A03D2C810}" destId="{85E0F43D-E214-4C43-9939-C076F27B7BF3}" srcOrd="1" destOrd="0" parTransId="{2ACCAD5B-4424-432E-8D1A-6F49ACD01A73}" sibTransId="{FD59AC48-233D-4E8E-9621-D2250D9FD741}"/>
    <dgm:cxn modelId="{53B5BBE2-DF3E-4C94-86D5-B7E81D486440}" srcId="{76228ED9-7159-40A7-B52A-16A8125847C6}" destId="{D4643F27-4C24-45B3-86B2-028A03D2C810}" srcOrd="4" destOrd="0" parTransId="{22023920-C416-4094-988A-D8B160A45579}" sibTransId="{F901591B-F951-48BE-BE87-85FCBBD5D68B}"/>
    <dgm:cxn modelId="{A8807FE4-6AE1-42A8-B8A8-9A37ED9CDEFC}" type="presOf" srcId="{D2F5B482-5CC7-4B7E-BBA9-48C627F929F5}" destId="{FC95A898-6D23-420F-9702-CA92C4142052}" srcOrd="1" destOrd="0" presId="urn:microsoft.com/office/officeart/2005/8/layout/list1"/>
    <dgm:cxn modelId="{7089E6ED-C2D0-42B4-BDEC-584B6C7903C4}" type="presOf" srcId="{D53A6ED6-7F0B-49FC-84B7-AC139645564B}" destId="{7C89B30E-171F-4E7F-B211-F74D41FAB278}" srcOrd="1" destOrd="0" presId="urn:microsoft.com/office/officeart/2005/8/layout/list1"/>
    <dgm:cxn modelId="{6C0C08F5-73F7-423F-BA82-AF79394B771D}" type="presOf" srcId="{D4643F27-4C24-45B3-86B2-028A03D2C810}" destId="{F1A7C711-14CD-40BE-B480-0CD490B9E11C}" srcOrd="1" destOrd="0" presId="urn:microsoft.com/office/officeart/2005/8/layout/list1"/>
    <dgm:cxn modelId="{4E999BFA-90ED-491D-B411-4976774B66E4}" srcId="{76228ED9-7159-40A7-B52A-16A8125847C6}" destId="{D53A6ED6-7F0B-49FC-84B7-AC139645564B}" srcOrd="0" destOrd="0" parTransId="{8A21075D-5F1F-4225-A8BB-7EB29C26C9B3}" sibTransId="{3989DFD8-EB70-4088-B209-DF02A10772DC}"/>
    <dgm:cxn modelId="{5474FAFF-1325-465B-90A9-DCBAC9A9D617}" srcId="{D4643F27-4C24-45B3-86B2-028A03D2C810}" destId="{6E5EBD58-71F3-4AEC-8F72-969853DBAC71}" srcOrd="2" destOrd="0" parTransId="{5A9D3597-0D4C-41C6-91B9-8E4E7350A58B}" sibTransId="{E8608896-D112-4B87-8B25-6AD6E850AE9F}"/>
    <dgm:cxn modelId="{EAFDA2A7-3B47-4F6C-9697-2C24034281E8}" type="presParOf" srcId="{7D8803C9-2A26-4E27-8D67-896710CDBB67}" destId="{4F6F6ECE-6F7F-450B-AE29-C42AC1A432C1}" srcOrd="0" destOrd="0" presId="urn:microsoft.com/office/officeart/2005/8/layout/list1"/>
    <dgm:cxn modelId="{AA873543-7521-4A33-967D-5949AC068ED9}" type="presParOf" srcId="{4F6F6ECE-6F7F-450B-AE29-C42AC1A432C1}" destId="{273F5DE8-6435-44DC-B90E-60C3D7C1F232}" srcOrd="0" destOrd="0" presId="urn:microsoft.com/office/officeart/2005/8/layout/list1"/>
    <dgm:cxn modelId="{D1BC0A2B-7E53-475E-A16E-1E8A9897FD85}" type="presParOf" srcId="{4F6F6ECE-6F7F-450B-AE29-C42AC1A432C1}" destId="{7C89B30E-171F-4E7F-B211-F74D41FAB278}" srcOrd="1" destOrd="0" presId="urn:microsoft.com/office/officeart/2005/8/layout/list1"/>
    <dgm:cxn modelId="{D4FE7161-5B45-4284-84CA-6215C6B00669}" type="presParOf" srcId="{7D8803C9-2A26-4E27-8D67-896710CDBB67}" destId="{3F2F33B9-ACD0-4E00-A2D4-53789A7C34CA}" srcOrd="1" destOrd="0" presId="urn:microsoft.com/office/officeart/2005/8/layout/list1"/>
    <dgm:cxn modelId="{A93702ED-8F8C-4803-818C-19423C0F4E01}" type="presParOf" srcId="{7D8803C9-2A26-4E27-8D67-896710CDBB67}" destId="{220E5FB1-B32D-45BD-9071-66DF1ECC8E5D}" srcOrd="2" destOrd="0" presId="urn:microsoft.com/office/officeart/2005/8/layout/list1"/>
    <dgm:cxn modelId="{C3C840D2-BBD3-4A3F-BCEC-D03BD44E84A9}" type="presParOf" srcId="{7D8803C9-2A26-4E27-8D67-896710CDBB67}" destId="{7D5AAFF5-4CBC-4900-AE13-0C72A2B3C4A1}" srcOrd="3" destOrd="0" presId="urn:microsoft.com/office/officeart/2005/8/layout/list1"/>
    <dgm:cxn modelId="{8062B5F1-1377-4AEA-B221-525EB19127A1}" type="presParOf" srcId="{7D8803C9-2A26-4E27-8D67-896710CDBB67}" destId="{8FFADAE7-0B35-4819-8249-BA2C0BC74DB3}" srcOrd="4" destOrd="0" presId="urn:microsoft.com/office/officeart/2005/8/layout/list1"/>
    <dgm:cxn modelId="{31B90ACC-9F57-41FE-B1B5-30A799F09746}" type="presParOf" srcId="{8FFADAE7-0B35-4819-8249-BA2C0BC74DB3}" destId="{DEB0AAB7-BE4C-45F6-A58B-55C6574552B7}" srcOrd="0" destOrd="0" presId="urn:microsoft.com/office/officeart/2005/8/layout/list1"/>
    <dgm:cxn modelId="{135E28DD-4D91-492C-AD9E-CF709E616AAA}" type="presParOf" srcId="{8FFADAE7-0B35-4819-8249-BA2C0BC74DB3}" destId="{E944E14C-D408-480F-B8E6-E4FF21435EF4}" srcOrd="1" destOrd="0" presId="urn:microsoft.com/office/officeart/2005/8/layout/list1"/>
    <dgm:cxn modelId="{71375D1D-0C35-4DE6-BE2A-5E5154113154}" type="presParOf" srcId="{7D8803C9-2A26-4E27-8D67-896710CDBB67}" destId="{0ABDE519-037D-42F3-9848-971D6678E188}" srcOrd="5" destOrd="0" presId="urn:microsoft.com/office/officeart/2005/8/layout/list1"/>
    <dgm:cxn modelId="{38AC8980-14F3-4950-80EC-32A4D757E523}" type="presParOf" srcId="{7D8803C9-2A26-4E27-8D67-896710CDBB67}" destId="{E8C2C6E5-CAE8-4202-AC16-2DD7B150A914}" srcOrd="6" destOrd="0" presId="urn:microsoft.com/office/officeart/2005/8/layout/list1"/>
    <dgm:cxn modelId="{54D8726A-AAEB-4B2D-9966-64D00FE34AF7}" type="presParOf" srcId="{7D8803C9-2A26-4E27-8D67-896710CDBB67}" destId="{CEE9CF6B-D3D7-4002-AFBC-0254011F1ED8}" srcOrd="7" destOrd="0" presId="urn:microsoft.com/office/officeart/2005/8/layout/list1"/>
    <dgm:cxn modelId="{F27AAA8C-2972-4927-A87A-525AE668F606}" type="presParOf" srcId="{7D8803C9-2A26-4E27-8D67-896710CDBB67}" destId="{7F1E2CE2-EAB3-4E85-BA01-EE14F3E2E640}" srcOrd="8" destOrd="0" presId="urn:microsoft.com/office/officeart/2005/8/layout/list1"/>
    <dgm:cxn modelId="{99249B63-BE91-4290-96D4-FD0039193A0D}" type="presParOf" srcId="{7F1E2CE2-EAB3-4E85-BA01-EE14F3E2E640}" destId="{DE138C9A-8E14-4521-B907-F8CC207A3919}" srcOrd="0" destOrd="0" presId="urn:microsoft.com/office/officeart/2005/8/layout/list1"/>
    <dgm:cxn modelId="{E90CD21A-5879-481E-BC41-A384F998EB78}" type="presParOf" srcId="{7F1E2CE2-EAB3-4E85-BA01-EE14F3E2E640}" destId="{E61F37A7-A869-49CB-B843-0B9FE94DB928}" srcOrd="1" destOrd="0" presId="urn:microsoft.com/office/officeart/2005/8/layout/list1"/>
    <dgm:cxn modelId="{3D68539D-B638-46A8-B30D-4ED053FD0914}" type="presParOf" srcId="{7D8803C9-2A26-4E27-8D67-896710CDBB67}" destId="{14AE42FA-8FE6-4DC4-9E90-93BA3A37AA92}" srcOrd="9" destOrd="0" presId="urn:microsoft.com/office/officeart/2005/8/layout/list1"/>
    <dgm:cxn modelId="{BAA88E22-7510-4A33-A46E-EE0D9BC3400C}" type="presParOf" srcId="{7D8803C9-2A26-4E27-8D67-896710CDBB67}" destId="{7F9949DF-6A7B-4A95-A5D3-E517728203FE}" srcOrd="10" destOrd="0" presId="urn:microsoft.com/office/officeart/2005/8/layout/list1"/>
    <dgm:cxn modelId="{442638F0-C458-4533-B7F0-8E0D153F150C}" type="presParOf" srcId="{7D8803C9-2A26-4E27-8D67-896710CDBB67}" destId="{9D7B05F7-3D34-47D0-89C8-454F842903F9}" srcOrd="11" destOrd="0" presId="urn:microsoft.com/office/officeart/2005/8/layout/list1"/>
    <dgm:cxn modelId="{1CE4C28B-4750-484A-AA47-52EC9C48FD0F}" type="presParOf" srcId="{7D8803C9-2A26-4E27-8D67-896710CDBB67}" destId="{AD29E04B-BA9B-4F4D-9E80-584B5EEE291D}" srcOrd="12" destOrd="0" presId="urn:microsoft.com/office/officeart/2005/8/layout/list1"/>
    <dgm:cxn modelId="{5896E2FD-A52D-47C3-9924-A9A90A64B230}" type="presParOf" srcId="{AD29E04B-BA9B-4F4D-9E80-584B5EEE291D}" destId="{3A4B06FB-BCD6-4122-A1A2-278B3BDC90A6}" srcOrd="0" destOrd="0" presId="urn:microsoft.com/office/officeart/2005/8/layout/list1"/>
    <dgm:cxn modelId="{C8118A9A-64C5-4261-AEBF-5FC57C4B3DA6}" type="presParOf" srcId="{AD29E04B-BA9B-4F4D-9E80-584B5EEE291D}" destId="{FC95A898-6D23-420F-9702-CA92C4142052}" srcOrd="1" destOrd="0" presId="urn:microsoft.com/office/officeart/2005/8/layout/list1"/>
    <dgm:cxn modelId="{504479D5-BAE4-4C66-A6E4-D72DADC97CB7}" type="presParOf" srcId="{7D8803C9-2A26-4E27-8D67-896710CDBB67}" destId="{90D8E98E-A1F1-452E-A1CE-21E518B6DEE5}" srcOrd="13" destOrd="0" presId="urn:microsoft.com/office/officeart/2005/8/layout/list1"/>
    <dgm:cxn modelId="{7B88CEC3-3EB3-4B1F-85D2-ABA41F340780}" type="presParOf" srcId="{7D8803C9-2A26-4E27-8D67-896710CDBB67}" destId="{61C2475B-FE7F-44B9-9C26-2F1A9E5F674F}" srcOrd="14" destOrd="0" presId="urn:microsoft.com/office/officeart/2005/8/layout/list1"/>
    <dgm:cxn modelId="{5DA4CA48-7256-488C-9A03-D7FBEDE8897B}" type="presParOf" srcId="{7D8803C9-2A26-4E27-8D67-896710CDBB67}" destId="{4F54CCC4-6A66-454E-809D-4E419A63EA39}" srcOrd="15" destOrd="0" presId="urn:microsoft.com/office/officeart/2005/8/layout/list1"/>
    <dgm:cxn modelId="{BD93F351-753E-4439-B9CD-FD095175388A}" type="presParOf" srcId="{7D8803C9-2A26-4E27-8D67-896710CDBB67}" destId="{68E8AF3B-7CB3-46CC-941F-A781396A70E9}" srcOrd="16" destOrd="0" presId="urn:microsoft.com/office/officeart/2005/8/layout/list1"/>
    <dgm:cxn modelId="{EC8B16D6-88C3-496D-85FD-B6691C78D858}" type="presParOf" srcId="{68E8AF3B-7CB3-46CC-941F-A781396A70E9}" destId="{72F647D0-9673-4857-B23D-7D692427D497}" srcOrd="0" destOrd="0" presId="urn:microsoft.com/office/officeart/2005/8/layout/list1"/>
    <dgm:cxn modelId="{917FCBDA-AB79-4796-B41D-D395F23F3610}" type="presParOf" srcId="{68E8AF3B-7CB3-46CC-941F-A781396A70E9}" destId="{F1A7C711-14CD-40BE-B480-0CD490B9E11C}" srcOrd="1" destOrd="0" presId="urn:microsoft.com/office/officeart/2005/8/layout/list1"/>
    <dgm:cxn modelId="{9518B36A-A528-4F2C-8949-DC2B572BB2ED}" type="presParOf" srcId="{7D8803C9-2A26-4E27-8D67-896710CDBB67}" destId="{AF360CDB-8BE8-429D-940C-DDE98256CF0E}" srcOrd="17" destOrd="0" presId="urn:microsoft.com/office/officeart/2005/8/layout/list1"/>
    <dgm:cxn modelId="{41C3B5B4-73EC-42BC-B8AB-1B7C3E576084}" type="presParOf" srcId="{7D8803C9-2A26-4E27-8D67-896710CDBB67}" destId="{8F91FB7A-25FA-4791-B9E9-0282CEC64B9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A9E49-FF53-4789-9FA9-8F8D8672D238}">
      <dsp:nvSpPr>
        <dsp:cNvPr id="0" name=""/>
        <dsp:cNvSpPr/>
      </dsp:nvSpPr>
      <dsp:spPr>
        <a:xfrm>
          <a:off x="2355324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7300" y="970816"/>
        <a:ext cx="27081" cy="5416"/>
      </dsp:txXfrm>
    </dsp:sp>
    <dsp:sp modelId="{630CF3FF-692C-4014-9072-0BF69C9BDD31}">
      <dsp:nvSpPr>
        <dsp:cNvPr id="0" name=""/>
        <dsp:cNvSpPr/>
      </dsp:nvSpPr>
      <dsp:spPr>
        <a:xfrm>
          <a:off x="2198" y="267046"/>
          <a:ext cx="2354926" cy="14129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Assess the current culture</a:t>
          </a:r>
          <a:endParaRPr lang="en-US" sz="2100" kern="1200"/>
        </a:p>
      </dsp:txBody>
      <dsp:txXfrm>
        <a:off x="2198" y="267046"/>
        <a:ext cx="2354926" cy="1412955"/>
      </dsp:txXfrm>
    </dsp:sp>
    <dsp:sp modelId="{9DE1CFC7-FCFF-414B-B192-81A2BB75FB68}">
      <dsp:nvSpPr>
        <dsp:cNvPr id="0" name=""/>
        <dsp:cNvSpPr/>
      </dsp:nvSpPr>
      <dsp:spPr>
        <a:xfrm>
          <a:off x="5251883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298956"/>
              <a:satOff val="-84"/>
              <a:lumOff val="14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3859" y="970816"/>
        <a:ext cx="27081" cy="5416"/>
      </dsp:txXfrm>
    </dsp:sp>
    <dsp:sp modelId="{FAB4E4CA-9481-4DA5-9633-4F3A677BB5E2}">
      <dsp:nvSpPr>
        <dsp:cNvPr id="0" name=""/>
        <dsp:cNvSpPr/>
      </dsp:nvSpPr>
      <dsp:spPr>
        <a:xfrm>
          <a:off x="2898757" y="267046"/>
          <a:ext cx="2354926" cy="1412955"/>
        </a:xfrm>
        <a:prstGeom prst="rect">
          <a:avLst/>
        </a:prstGeom>
        <a:solidFill>
          <a:schemeClr val="accent2">
            <a:hueOff val="-249130"/>
            <a:satOff val="-70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Identify what you desired culture looks like</a:t>
          </a:r>
          <a:endParaRPr lang="en-US" sz="2100" kern="1200"/>
        </a:p>
      </dsp:txBody>
      <dsp:txXfrm>
        <a:off x="2898757" y="267046"/>
        <a:ext cx="2354926" cy="1412955"/>
      </dsp:txXfrm>
    </dsp:sp>
    <dsp:sp modelId="{3180EC9C-6B53-4B3A-B8C5-6C5249975979}">
      <dsp:nvSpPr>
        <dsp:cNvPr id="0" name=""/>
        <dsp:cNvSpPr/>
      </dsp:nvSpPr>
      <dsp:spPr>
        <a:xfrm>
          <a:off x="8148442" y="927804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597913"/>
              <a:satOff val="-167"/>
              <a:lumOff val="282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90418" y="970816"/>
        <a:ext cx="27081" cy="5416"/>
      </dsp:txXfrm>
    </dsp:sp>
    <dsp:sp modelId="{C62FE81B-D91F-40D4-BCDF-B28CCB580657}">
      <dsp:nvSpPr>
        <dsp:cNvPr id="0" name=""/>
        <dsp:cNvSpPr/>
      </dsp:nvSpPr>
      <dsp:spPr>
        <a:xfrm>
          <a:off x="5795316" y="267046"/>
          <a:ext cx="2354926" cy="1412955"/>
        </a:xfrm>
        <a:prstGeom prst="rect">
          <a:avLst/>
        </a:prstGeom>
        <a:solidFill>
          <a:schemeClr val="accent2">
            <a:hueOff val="-498261"/>
            <a:satOff val="-13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Develop a plan</a:t>
          </a:r>
          <a:endParaRPr lang="en-US" sz="2100" kern="1200"/>
        </a:p>
      </dsp:txBody>
      <dsp:txXfrm>
        <a:off x="5795316" y="267046"/>
        <a:ext cx="2354926" cy="1412955"/>
      </dsp:txXfrm>
    </dsp:sp>
    <dsp:sp modelId="{348EA8D9-5E56-4035-85F7-18E9C98AF3AC}">
      <dsp:nvSpPr>
        <dsp:cNvPr id="0" name=""/>
        <dsp:cNvSpPr/>
      </dsp:nvSpPr>
      <dsp:spPr>
        <a:xfrm>
          <a:off x="1179661" y="1678202"/>
          <a:ext cx="8689677" cy="511032"/>
        </a:xfrm>
        <a:custGeom>
          <a:avLst/>
          <a:gdLst/>
          <a:ahLst/>
          <a:cxnLst/>
          <a:rect l="0" t="0" r="0" b="0"/>
          <a:pathLst>
            <a:path>
              <a:moveTo>
                <a:pt x="8689677" y="0"/>
              </a:moveTo>
              <a:lnTo>
                <a:pt x="8689677" y="272616"/>
              </a:lnTo>
              <a:lnTo>
                <a:pt x="0" y="272616"/>
              </a:lnTo>
              <a:lnTo>
                <a:pt x="0" y="511032"/>
              </a:lnTo>
            </a:path>
          </a:pathLst>
        </a:custGeom>
        <a:noFill/>
        <a:ln w="6350" cap="flat" cmpd="sng" algn="ctr">
          <a:solidFill>
            <a:schemeClr val="accent2">
              <a:hueOff val="-896869"/>
              <a:satOff val="-251"/>
              <a:lumOff val="42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6836" y="1931010"/>
        <a:ext cx="435327" cy="5416"/>
      </dsp:txXfrm>
    </dsp:sp>
    <dsp:sp modelId="{8FDB2B10-B826-422E-9459-572C454B6E8F}">
      <dsp:nvSpPr>
        <dsp:cNvPr id="0" name=""/>
        <dsp:cNvSpPr/>
      </dsp:nvSpPr>
      <dsp:spPr>
        <a:xfrm>
          <a:off x="8691875" y="267046"/>
          <a:ext cx="2354926" cy="1412955"/>
        </a:xfrm>
        <a:prstGeom prst="rect">
          <a:avLst/>
        </a:prstGeom>
        <a:solidFill>
          <a:schemeClr val="accent2">
            <a:hueOff val="-7473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Involve employees</a:t>
          </a:r>
          <a:endParaRPr lang="en-US" sz="2100" kern="1200"/>
        </a:p>
      </dsp:txBody>
      <dsp:txXfrm>
        <a:off x="8691875" y="267046"/>
        <a:ext cx="2354926" cy="1412955"/>
      </dsp:txXfrm>
    </dsp:sp>
    <dsp:sp modelId="{51AD07EA-39D3-4B29-B82C-33AAD7263D88}">
      <dsp:nvSpPr>
        <dsp:cNvPr id="0" name=""/>
        <dsp:cNvSpPr/>
      </dsp:nvSpPr>
      <dsp:spPr>
        <a:xfrm>
          <a:off x="2355324" y="2882393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1195825"/>
              <a:satOff val="-334"/>
              <a:lumOff val="564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7300" y="2925405"/>
        <a:ext cx="27081" cy="5416"/>
      </dsp:txXfrm>
    </dsp:sp>
    <dsp:sp modelId="{9205A5A2-FAA3-4A2B-AD29-714803037AB5}">
      <dsp:nvSpPr>
        <dsp:cNvPr id="0" name=""/>
        <dsp:cNvSpPr/>
      </dsp:nvSpPr>
      <dsp:spPr>
        <a:xfrm>
          <a:off x="2198" y="2221635"/>
          <a:ext cx="2354926" cy="1412955"/>
        </a:xfrm>
        <a:prstGeom prst="rect">
          <a:avLst/>
        </a:prstGeom>
        <a:solidFill>
          <a:schemeClr val="accent2">
            <a:hueOff val="-996521"/>
            <a:satOff val="-27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Lead by example</a:t>
          </a:r>
          <a:endParaRPr lang="en-US" sz="2100" kern="1200"/>
        </a:p>
      </dsp:txBody>
      <dsp:txXfrm>
        <a:off x="2198" y="2221635"/>
        <a:ext cx="2354926" cy="1412955"/>
      </dsp:txXfrm>
    </dsp:sp>
    <dsp:sp modelId="{64D55132-6F93-451F-8157-CAFAB4AA0FEE}">
      <dsp:nvSpPr>
        <dsp:cNvPr id="0" name=""/>
        <dsp:cNvSpPr/>
      </dsp:nvSpPr>
      <dsp:spPr>
        <a:xfrm>
          <a:off x="5251883" y="2882393"/>
          <a:ext cx="5110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032" y="45720"/>
              </a:lnTo>
            </a:path>
          </a:pathLst>
        </a:custGeom>
        <a:noFill/>
        <a:ln w="6350" cap="flat" cmpd="sng" algn="ctr">
          <a:solidFill>
            <a:schemeClr val="accent2">
              <a:hueOff val="-1494781"/>
              <a:satOff val="-418"/>
              <a:lumOff val="70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3859" y="2925405"/>
        <a:ext cx="27081" cy="5416"/>
      </dsp:txXfrm>
    </dsp:sp>
    <dsp:sp modelId="{5DD2E6D3-E411-4329-89A8-8AD8F19CA751}">
      <dsp:nvSpPr>
        <dsp:cNvPr id="0" name=""/>
        <dsp:cNvSpPr/>
      </dsp:nvSpPr>
      <dsp:spPr>
        <a:xfrm>
          <a:off x="2898757" y="2221635"/>
          <a:ext cx="2354926" cy="1412955"/>
        </a:xfrm>
        <a:prstGeom prst="rect">
          <a:avLst/>
        </a:prstGeom>
        <a:solidFill>
          <a:schemeClr val="accent2">
            <a:hueOff val="-1245651"/>
            <a:satOff val="-348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Provide training and resources</a:t>
          </a:r>
          <a:endParaRPr lang="en-US" sz="2100" kern="1200"/>
        </a:p>
      </dsp:txBody>
      <dsp:txXfrm>
        <a:off x="2898757" y="2221635"/>
        <a:ext cx="2354926" cy="1412955"/>
      </dsp:txXfrm>
    </dsp:sp>
    <dsp:sp modelId="{474F2EFC-5327-4C64-BB8E-93D34AA8F3A2}">
      <dsp:nvSpPr>
        <dsp:cNvPr id="0" name=""/>
        <dsp:cNvSpPr/>
      </dsp:nvSpPr>
      <dsp:spPr>
        <a:xfrm>
          <a:off x="5795316" y="2221635"/>
          <a:ext cx="2354926" cy="1412955"/>
        </a:xfrm>
        <a:prstGeom prst="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93" tIns="121126" rIns="115393" bIns="121126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Monitor the progress</a:t>
          </a:r>
          <a:endParaRPr lang="en-US" sz="2100" kern="1200"/>
        </a:p>
      </dsp:txBody>
      <dsp:txXfrm>
        <a:off x="5795316" y="2221635"/>
        <a:ext cx="2354926" cy="1412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8A0DA-2A2C-4F8E-BECB-B6A930C65BB2}">
      <dsp:nvSpPr>
        <dsp:cNvPr id="0" name=""/>
        <dsp:cNvSpPr/>
      </dsp:nvSpPr>
      <dsp:spPr>
        <a:xfrm>
          <a:off x="0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86BD5-ED2A-4F74-8755-C29E9B117B95}">
      <dsp:nvSpPr>
        <dsp:cNvPr id="0" name=""/>
        <dsp:cNvSpPr/>
      </dsp:nvSpPr>
      <dsp:spPr>
        <a:xfrm>
          <a:off x="345281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They want the benefit it brings</a:t>
          </a:r>
          <a:endParaRPr lang="en-US" sz="2400" kern="1200" dirty="0"/>
        </a:p>
      </dsp:txBody>
      <dsp:txXfrm>
        <a:off x="403076" y="1185981"/>
        <a:ext cx="2991941" cy="1857692"/>
      </dsp:txXfrm>
    </dsp:sp>
    <dsp:sp modelId="{2FA5F22F-3A56-496C-B56E-9E704A9D768F}">
      <dsp:nvSpPr>
        <dsp:cNvPr id="0" name=""/>
        <dsp:cNvSpPr/>
      </dsp:nvSpPr>
      <dsp:spPr>
        <a:xfrm>
          <a:off x="3798093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19FFC-9F6D-4CC4-88E4-CFD91A1F19CD}">
      <dsp:nvSpPr>
        <dsp:cNvPr id="0" name=""/>
        <dsp:cNvSpPr/>
      </dsp:nvSpPr>
      <dsp:spPr>
        <a:xfrm>
          <a:off x="4143374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Build executive support by showing it can align to the business strategy and objectives</a:t>
          </a:r>
          <a:endParaRPr lang="en-US" sz="2400" kern="1200" dirty="0"/>
        </a:p>
      </dsp:txBody>
      <dsp:txXfrm>
        <a:off x="4201169" y="1185981"/>
        <a:ext cx="2991941" cy="1857692"/>
      </dsp:txXfrm>
    </dsp:sp>
    <dsp:sp modelId="{F077E954-7E81-4A85-A9FF-62B7F9047252}">
      <dsp:nvSpPr>
        <dsp:cNvPr id="0" name=""/>
        <dsp:cNvSpPr/>
      </dsp:nvSpPr>
      <dsp:spPr>
        <a:xfrm>
          <a:off x="7596187" y="800169"/>
          <a:ext cx="3107531" cy="1973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B1478-A139-4C99-A794-6AC70EBA8BCA}">
      <dsp:nvSpPr>
        <dsp:cNvPr id="0" name=""/>
        <dsp:cNvSpPr/>
      </dsp:nvSpPr>
      <dsp:spPr>
        <a:xfrm>
          <a:off x="7941468" y="1128186"/>
          <a:ext cx="3107531" cy="1973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Start small</a:t>
          </a:r>
          <a:endParaRPr lang="en-US" sz="2400" kern="1200" dirty="0"/>
        </a:p>
      </dsp:txBody>
      <dsp:txXfrm>
        <a:off x="7999263" y="1185981"/>
        <a:ext cx="2991941" cy="18576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63CFF-68DE-4D2E-9933-16144449332D}">
      <dsp:nvSpPr>
        <dsp:cNvPr id="0" name=""/>
        <dsp:cNvSpPr/>
      </dsp:nvSpPr>
      <dsp:spPr>
        <a:xfrm>
          <a:off x="0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8D34F-FDBA-400A-B5EA-419018117DFF}">
      <dsp:nvSpPr>
        <dsp:cNvPr id="0" name=""/>
        <dsp:cNvSpPr/>
      </dsp:nvSpPr>
      <dsp:spPr>
        <a:xfrm>
          <a:off x="171593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/>
            <a:t>You want to thrive in today’s data driven world</a:t>
          </a:r>
          <a:endParaRPr lang="en-US" sz="800" kern="1200"/>
        </a:p>
      </dsp:txBody>
      <dsp:txXfrm>
        <a:off x="200315" y="1259987"/>
        <a:ext cx="1486898" cy="923213"/>
      </dsp:txXfrm>
    </dsp:sp>
    <dsp:sp modelId="{7062B3F7-F890-4FAA-9217-70FC7EE9C613}">
      <dsp:nvSpPr>
        <dsp:cNvPr id="0" name=""/>
        <dsp:cNvSpPr/>
      </dsp:nvSpPr>
      <dsp:spPr>
        <a:xfrm>
          <a:off x="1887529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99040-CC89-48B3-BE4B-9A3F01C38857}">
      <dsp:nvSpPr>
        <dsp:cNvPr id="0" name=""/>
        <dsp:cNvSpPr/>
      </dsp:nvSpPr>
      <dsp:spPr>
        <a:xfrm>
          <a:off x="2059122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/>
            <a:t>We can help you</a:t>
          </a:r>
          <a:endParaRPr lang="en-US" sz="800" kern="1200"/>
        </a:p>
      </dsp:txBody>
      <dsp:txXfrm>
        <a:off x="2087844" y="1259987"/>
        <a:ext cx="1486898" cy="923213"/>
      </dsp:txXfrm>
    </dsp:sp>
    <dsp:sp modelId="{747C511F-E593-4863-BAA9-215F75C38DBB}">
      <dsp:nvSpPr>
        <dsp:cNvPr id="0" name=""/>
        <dsp:cNvSpPr/>
      </dsp:nvSpPr>
      <dsp:spPr>
        <a:xfrm>
          <a:off x="3775058" y="1068251"/>
          <a:ext cx="1544342" cy="9806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DB6AB-33CB-4F17-982A-7BE80BA1DE56}">
      <dsp:nvSpPr>
        <dsp:cNvPr id="0" name=""/>
        <dsp:cNvSpPr/>
      </dsp:nvSpPr>
      <dsp:spPr>
        <a:xfrm>
          <a:off x="3946651" y="1231265"/>
          <a:ext cx="1544342" cy="980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800" kern="1200">
              <a:hlinkClick xmlns:r="http://schemas.openxmlformats.org/officeDocument/2006/relationships" r:id="rId1"/>
            </a:rPr>
            <a:t>gethyn@gethynellis.com</a:t>
          </a:r>
          <a:r>
            <a:rPr lang="en-GB" sz="800" kern="1200"/>
            <a:t> </a:t>
          </a:r>
          <a:endParaRPr lang="en-US" sz="800" kern="1200"/>
        </a:p>
      </dsp:txBody>
      <dsp:txXfrm>
        <a:off x="3975373" y="1259987"/>
        <a:ext cx="1486898" cy="923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5B380-4EDB-4983-923F-F931C4D82917}">
      <dsp:nvSpPr>
        <dsp:cNvPr id="0" name=""/>
        <dsp:cNvSpPr/>
      </dsp:nvSpPr>
      <dsp:spPr>
        <a:xfrm>
          <a:off x="753845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1DE48-296D-4C33-800F-21E03F176FD6}">
      <dsp:nvSpPr>
        <dsp:cNvPr id="0" name=""/>
        <dsp:cNvSpPr/>
      </dsp:nvSpPr>
      <dsp:spPr>
        <a:xfrm>
          <a:off x="945112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439B6-BCB4-434E-84C1-343F5C6099B8}">
      <dsp:nvSpPr>
        <dsp:cNvPr id="0" name=""/>
        <dsp:cNvSpPr/>
      </dsp:nvSpPr>
      <dsp:spPr>
        <a:xfrm>
          <a:off x="466943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Lack of executive support</a:t>
          </a:r>
          <a:endParaRPr lang="en-US" sz="1400" kern="1200"/>
        </a:p>
      </dsp:txBody>
      <dsp:txXfrm>
        <a:off x="466943" y="1178392"/>
        <a:ext cx="1471289" cy="588515"/>
      </dsp:txXfrm>
    </dsp:sp>
    <dsp:sp modelId="{CF3B5287-F313-4C96-AEE5-049EAB676F41}">
      <dsp:nvSpPr>
        <dsp:cNvPr id="0" name=""/>
        <dsp:cNvSpPr/>
      </dsp:nvSpPr>
      <dsp:spPr>
        <a:xfrm>
          <a:off x="2482609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84224-2843-43C1-92B8-1A74338043D5}">
      <dsp:nvSpPr>
        <dsp:cNvPr id="0" name=""/>
        <dsp:cNvSpPr/>
      </dsp:nvSpPr>
      <dsp:spPr>
        <a:xfrm>
          <a:off x="2673877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2D2C9-048C-4CF6-BAD0-BBC8B0BEEECC}">
      <dsp:nvSpPr>
        <dsp:cNvPr id="0" name=""/>
        <dsp:cNvSpPr/>
      </dsp:nvSpPr>
      <dsp:spPr>
        <a:xfrm>
          <a:off x="2195708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Resistance to change</a:t>
          </a:r>
          <a:endParaRPr lang="en-US" sz="1400" kern="1200"/>
        </a:p>
      </dsp:txBody>
      <dsp:txXfrm>
        <a:off x="2195708" y="1178392"/>
        <a:ext cx="1471289" cy="588515"/>
      </dsp:txXfrm>
    </dsp:sp>
    <dsp:sp modelId="{AA92A698-6207-4D94-9161-CDC69F511A2E}">
      <dsp:nvSpPr>
        <dsp:cNvPr id="0" name=""/>
        <dsp:cNvSpPr/>
      </dsp:nvSpPr>
      <dsp:spPr>
        <a:xfrm>
          <a:off x="4211374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4BFD8-AA17-46DA-A78E-4D42C229A7DA}">
      <dsp:nvSpPr>
        <dsp:cNvPr id="0" name=""/>
        <dsp:cNvSpPr/>
      </dsp:nvSpPr>
      <dsp:spPr>
        <a:xfrm>
          <a:off x="4402642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E03C0-113E-4F52-853C-89D353283A57}">
      <dsp:nvSpPr>
        <dsp:cNvPr id="0" name=""/>
        <dsp:cNvSpPr/>
      </dsp:nvSpPr>
      <dsp:spPr>
        <a:xfrm>
          <a:off x="3924473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Siloed data</a:t>
          </a:r>
          <a:endParaRPr lang="en-US" sz="1400" kern="1200"/>
        </a:p>
      </dsp:txBody>
      <dsp:txXfrm>
        <a:off x="3924473" y="1178392"/>
        <a:ext cx="1471289" cy="588515"/>
      </dsp:txXfrm>
    </dsp:sp>
    <dsp:sp modelId="{9D15FA1C-D9F0-4E9F-BFC2-2D92BB4F783B}">
      <dsp:nvSpPr>
        <dsp:cNvPr id="0" name=""/>
        <dsp:cNvSpPr/>
      </dsp:nvSpPr>
      <dsp:spPr>
        <a:xfrm>
          <a:off x="5940139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28F34-F3D8-46C8-B5AB-8C33F5A60AC4}">
      <dsp:nvSpPr>
        <dsp:cNvPr id="0" name=""/>
        <dsp:cNvSpPr/>
      </dsp:nvSpPr>
      <dsp:spPr>
        <a:xfrm>
          <a:off x="6131406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36FF4-C786-4D1B-94D5-F76FB0A59303}">
      <dsp:nvSpPr>
        <dsp:cNvPr id="0" name=""/>
        <dsp:cNvSpPr/>
      </dsp:nvSpPr>
      <dsp:spPr>
        <a:xfrm>
          <a:off x="5653237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Data quality</a:t>
          </a:r>
          <a:endParaRPr lang="en-US" sz="1400" kern="1200"/>
        </a:p>
      </dsp:txBody>
      <dsp:txXfrm>
        <a:off x="5653237" y="1178392"/>
        <a:ext cx="1471289" cy="588515"/>
      </dsp:txXfrm>
    </dsp:sp>
    <dsp:sp modelId="{E6C5C8FC-9DE8-405C-AA3F-E5EC069A921F}">
      <dsp:nvSpPr>
        <dsp:cNvPr id="0" name=""/>
        <dsp:cNvSpPr/>
      </dsp:nvSpPr>
      <dsp:spPr>
        <a:xfrm>
          <a:off x="7668903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F7912-6621-4240-9128-7779E6E9F11F}">
      <dsp:nvSpPr>
        <dsp:cNvPr id="0" name=""/>
        <dsp:cNvSpPr/>
      </dsp:nvSpPr>
      <dsp:spPr>
        <a:xfrm>
          <a:off x="7860171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F6B67-0B3E-4A79-87F3-D63973B4B9F9}">
      <dsp:nvSpPr>
        <dsp:cNvPr id="0" name=""/>
        <dsp:cNvSpPr/>
      </dsp:nvSpPr>
      <dsp:spPr>
        <a:xfrm>
          <a:off x="7382002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Lack of data literacy</a:t>
          </a:r>
          <a:endParaRPr lang="en-US" sz="1400" kern="1200"/>
        </a:p>
      </dsp:txBody>
      <dsp:txXfrm>
        <a:off x="7382002" y="1178392"/>
        <a:ext cx="1471289" cy="588515"/>
      </dsp:txXfrm>
    </dsp:sp>
    <dsp:sp modelId="{5DE5998F-A597-42A3-960C-4F5DF341B9C3}">
      <dsp:nvSpPr>
        <dsp:cNvPr id="0" name=""/>
        <dsp:cNvSpPr/>
      </dsp:nvSpPr>
      <dsp:spPr>
        <a:xfrm>
          <a:off x="9397668" y="136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1B7A9-2D61-4DB5-B259-017CE5BDB165}">
      <dsp:nvSpPr>
        <dsp:cNvPr id="0" name=""/>
        <dsp:cNvSpPr/>
      </dsp:nvSpPr>
      <dsp:spPr>
        <a:xfrm>
          <a:off x="9588936" y="192628"/>
          <a:ext cx="514951" cy="5149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142E9-4CFB-4DC0-9F4B-A9D95955890C}">
      <dsp:nvSpPr>
        <dsp:cNvPr id="0" name=""/>
        <dsp:cNvSpPr/>
      </dsp:nvSpPr>
      <dsp:spPr>
        <a:xfrm>
          <a:off x="9110767" y="1178392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Security and privacy concerns</a:t>
          </a:r>
          <a:endParaRPr lang="en-US" sz="1400" kern="1200"/>
        </a:p>
      </dsp:txBody>
      <dsp:txXfrm>
        <a:off x="9110767" y="1178392"/>
        <a:ext cx="1471289" cy="588515"/>
      </dsp:txXfrm>
    </dsp:sp>
    <dsp:sp modelId="{536AC106-6C19-4CD0-ADA7-8EC0487082FC}">
      <dsp:nvSpPr>
        <dsp:cNvPr id="0" name=""/>
        <dsp:cNvSpPr/>
      </dsp:nvSpPr>
      <dsp:spPr>
        <a:xfrm>
          <a:off x="5075756" y="2134730"/>
          <a:ext cx="897486" cy="8974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6456B-8E09-4A28-8D44-F93E77401C65}">
      <dsp:nvSpPr>
        <dsp:cNvPr id="0" name=""/>
        <dsp:cNvSpPr/>
      </dsp:nvSpPr>
      <dsp:spPr>
        <a:xfrm>
          <a:off x="5267024" y="2325997"/>
          <a:ext cx="514951" cy="5149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75EC2-7AD2-4944-A1DE-BE7CCCA3A9B5}">
      <dsp:nvSpPr>
        <dsp:cNvPr id="0" name=""/>
        <dsp:cNvSpPr/>
      </dsp:nvSpPr>
      <dsp:spPr>
        <a:xfrm>
          <a:off x="4788855" y="3311761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Limited resources</a:t>
          </a:r>
          <a:endParaRPr lang="en-US" sz="1400" kern="1200"/>
        </a:p>
      </dsp:txBody>
      <dsp:txXfrm>
        <a:off x="4788855" y="3311761"/>
        <a:ext cx="1471289" cy="588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D9800-DA4F-451E-A515-8018FD35E087}">
      <dsp:nvSpPr>
        <dsp:cNvPr id="0" name=""/>
        <dsp:cNvSpPr/>
      </dsp:nvSpPr>
      <dsp:spPr>
        <a:xfrm>
          <a:off x="2148451" y="23005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93E3A-4BCB-41D6-B837-0A9FCC18F08C}">
      <dsp:nvSpPr>
        <dsp:cNvPr id="0" name=""/>
        <dsp:cNvSpPr/>
      </dsp:nvSpPr>
      <dsp:spPr>
        <a:xfrm>
          <a:off x="2616451" y="49100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1CA5F-8FDD-49A3-84EA-1FC0E45333BE}">
      <dsp:nvSpPr>
        <dsp:cNvPr id="0" name=""/>
        <dsp:cNvSpPr/>
      </dsp:nvSpPr>
      <dsp:spPr>
        <a:xfrm>
          <a:off x="1446451" y="290300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Demonstrate the value of the data</a:t>
          </a:r>
          <a:endParaRPr lang="en-US" sz="2500" kern="1200"/>
        </a:p>
      </dsp:txBody>
      <dsp:txXfrm>
        <a:off x="1446451" y="2903005"/>
        <a:ext cx="3600000" cy="720000"/>
      </dsp:txXfrm>
    </dsp:sp>
    <dsp:sp modelId="{DF6BDCFB-D960-41DC-B8AF-B4E1A5AA7F60}">
      <dsp:nvSpPr>
        <dsp:cNvPr id="0" name=""/>
        <dsp:cNvSpPr/>
      </dsp:nvSpPr>
      <dsp:spPr>
        <a:xfrm>
          <a:off x="6378451" y="23005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C0039-F995-421B-B625-A0BA305BEE4D}">
      <dsp:nvSpPr>
        <dsp:cNvPr id="0" name=""/>
        <dsp:cNvSpPr/>
      </dsp:nvSpPr>
      <dsp:spPr>
        <a:xfrm>
          <a:off x="6846451" y="49100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7817-A901-4C07-94BE-9EB717F700D4}">
      <dsp:nvSpPr>
        <dsp:cNvPr id="0" name=""/>
        <dsp:cNvSpPr/>
      </dsp:nvSpPr>
      <dsp:spPr>
        <a:xfrm>
          <a:off x="5676451" y="290300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Develop a clear data strategy</a:t>
          </a:r>
          <a:endParaRPr lang="en-US" sz="2500" kern="1200"/>
        </a:p>
      </dsp:txBody>
      <dsp:txXfrm>
        <a:off x="5676451" y="2903005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00125-F1AF-4025-8A20-D2984585DB4D}">
      <dsp:nvSpPr>
        <dsp:cNvPr id="0" name=""/>
        <dsp:cNvSpPr/>
      </dsp:nvSpPr>
      <dsp:spPr>
        <a:xfrm>
          <a:off x="3531856" y="773318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4501" y="815902"/>
        <a:ext cx="31362" cy="6272"/>
      </dsp:txXfrm>
    </dsp:sp>
    <dsp:sp modelId="{610B199B-5333-4D3D-8606-F474428178BE}">
      <dsp:nvSpPr>
        <dsp:cNvPr id="0" name=""/>
        <dsp:cNvSpPr/>
      </dsp:nvSpPr>
      <dsp:spPr>
        <a:xfrm>
          <a:off x="806474" y="883"/>
          <a:ext cx="2727182" cy="16363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Communicate the benefits</a:t>
          </a:r>
          <a:endParaRPr lang="en-US" sz="2400" kern="1200"/>
        </a:p>
      </dsp:txBody>
      <dsp:txXfrm>
        <a:off x="806474" y="883"/>
        <a:ext cx="2727182" cy="1636309"/>
      </dsp:txXfrm>
    </dsp:sp>
    <dsp:sp modelId="{535EF870-A6D3-4A25-984E-6824876614AF}">
      <dsp:nvSpPr>
        <dsp:cNvPr id="0" name=""/>
        <dsp:cNvSpPr/>
      </dsp:nvSpPr>
      <dsp:spPr>
        <a:xfrm>
          <a:off x="6886291" y="773318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373695"/>
              <a:satOff val="-105"/>
              <a:lumOff val="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8935" y="815902"/>
        <a:ext cx="31362" cy="6272"/>
      </dsp:txXfrm>
    </dsp:sp>
    <dsp:sp modelId="{DF3E8806-1C54-4A4B-B9C6-7FC8EF2D1AAD}">
      <dsp:nvSpPr>
        <dsp:cNvPr id="0" name=""/>
        <dsp:cNvSpPr/>
      </dsp:nvSpPr>
      <dsp:spPr>
        <a:xfrm>
          <a:off x="4160908" y="883"/>
          <a:ext cx="2727182" cy="1636309"/>
        </a:xfrm>
        <a:prstGeom prst="rect">
          <a:avLst/>
        </a:prstGeom>
        <a:solidFill>
          <a:schemeClr val="accent2">
            <a:hueOff val="-298956"/>
            <a:satOff val="-8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Involve employees in the change process</a:t>
          </a:r>
          <a:endParaRPr lang="en-US" sz="2400" kern="1200"/>
        </a:p>
      </dsp:txBody>
      <dsp:txXfrm>
        <a:off x="4160908" y="883"/>
        <a:ext cx="2727182" cy="1636309"/>
      </dsp:txXfrm>
    </dsp:sp>
    <dsp:sp modelId="{16C22341-E343-43AC-B254-755C5221126D}">
      <dsp:nvSpPr>
        <dsp:cNvPr id="0" name=""/>
        <dsp:cNvSpPr/>
      </dsp:nvSpPr>
      <dsp:spPr>
        <a:xfrm>
          <a:off x="2170065" y="1635393"/>
          <a:ext cx="6708868" cy="596651"/>
        </a:xfrm>
        <a:custGeom>
          <a:avLst/>
          <a:gdLst/>
          <a:ahLst/>
          <a:cxnLst/>
          <a:rect l="0" t="0" r="0" b="0"/>
          <a:pathLst>
            <a:path>
              <a:moveTo>
                <a:pt x="6708868" y="0"/>
              </a:moveTo>
              <a:lnTo>
                <a:pt x="6708868" y="315425"/>
              </a:lnTo>
              <a:lnTo>
                <a:pt x="0" y="315425"/>
              </a:lnTo>
              <a:lnTo>
                <a:pt x="0" y="596651"/>
              </a:lnTo>
            </a:path>
          </a:pathLst>
        </a:custGeom>
        <a:noFill/>
        <a:ln w="6350" cap="flat" cmpd="sng" algn="ctr">
          <a:solidFill>
            <a:schemeClr val="accent2">
              <a:hueOff val="-747391"/>
              <a:satOff val="-209"/>
              <a:lumOff val="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56046" y="1930582"/>
        <a:ext cx="336906" cy="6272"/>
      </dsp:txXfrm>
    </dsp:sp>
    <dsp:sp modelId="{6A081796-E01E-4EE4-8855-65A0DF896437}">
      <dsp:nvSpPr>
        <dsp:cNvPr id="0" name=""/>
        <dsp:cNvSpPr/>
      </dsp:nvSpPr>
      <dsp:spPr>
        <a:xfrm>
          <a:off x="7515343" y="883"/>
          <a:ext cx="2727182" cy="1636309"/>
        </a:xfrm>
        <a:prstGeom prst="rect">
          <a:avLst/>
        </a:prstGeom>
        <a:solidFill>
          <a:schemeClr val="accent2">
            <a:hueOff val="-597913"/>
            <a:satOff val="-167"/>
            <a:lumOff val="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Address concerns and fears</a:t>
          </a:r>
          <a:endParaRPr lang="en-US" sz="2400" kern="1200"/>
        </a:p>
      </dsp:txBody>
      <dsp:txXfrm>
        <a:off x="7515343" y="883"/>
        <a:ext cx="2727182" cy="1636309"/>
      </dsp:txXfrm>
    </dsp:sp>
    <dsp:sp modelId="{51188FC2-38EC-4AB3-B4D6-32CCB79932FA}">
      <dsp:nvSpPr>
        <dsp:cNvPr id="0" name=""/>
        <dsp:cNvSpPr/>
      </dsp:nvSpPr>
      <dsp:spPr>
        <a:xfrm>
          <a:off x="3531856" y="3036879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1121086"/>
              <a:satOff val="-314"/>
              <a:lumOff val="529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4501" y="3079463"/>
        <a:ext cx="31362" cy="6272"/>
      </dsp:txXfrm>
    </dsp:sp>
    <dsp:sp modelId="{BD07EB47-F5C0-4E41-A1A3-A0BABC1AD2C6}">
      <dsp:nvSpPr>
        <dsp:cNvPr id="0" name=""/>
        <dsp:cNvSpPr/>
      </dsp:nvSpPr>
      <dsp:spPr>
        <a:xfrm>
          <a:off x="806474" y="2264444"/>
          <a:ext cx="2727182" cy="1636309"/>
        </a:xfrm>
        <a:prstGeom prst="rect">
          <a:avLst/>
        </a:prstGeom>
        <a:solidFill>
          <a:schemeClr val="accent2">
            <a:hueOff val="-896869"/>
            <a:satOff val="-251"/>
            <a:lumOff val="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Provide clear guidance</a:t>
          </a:r>
          <a:endParaRPr lang="en-US" sz="2400" kern="1200"/>
        </a:p>
      </dsp:txBody>
      <dsp:txXfrm>
        <a:off x="806474" y="2264444"/>
        <a:ext cx="2727182" cy="1636309"/>
      </dsp:txXfrm>
    </dsp:sp>
    <dsp:sp modelId="{3698D417-44F5-4DE1-8623-0C4C198DD102}">
      <dsp:nvSpPr>
        <dsp:cNvPr id="0" name=""/>
        <dsp:cNvSpPr/>
      </dsp:nvSpPr>
      <dsp:spPr>
        <a:xfrm>
          <a:off x="6886291" y="3036879"/>
          <a:ext cx="5966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6651" y="45720"/>
              </a:lnTo>
            </a:path>
          </a:pathLst>
        </a:custGeom>
        <a:noFill/>
        <a:ln w="6350" cap="flat" cmpd="sng" algn="ctr">
          <a:solidFill>
            <a:schemeClr val="accent2">
              <a:hueOff val="-1494781"/>
              <a:satOff val="-418"/>
              <a:lumOff val="70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8935" y="3079463"/>
        <a:ext cx="31362" cy="6272"/>
      </dsp:txXfrm>
    </dsp:sp>
    <dsp:sp modelId="{DFB7EA59-BDE4-41BA-BF99-CEA3434FD1D0}">
      <dsp:nvSpPr>
        <dsp:cNvPr id="0" name=""/>
        <dsp:cNvSpPr/>
      </dsp:nvSpPr>
      <dsp:spPr>
        <a:xfrm>
          <a:off x="4160908" y="2264444"/>
          <a:ext cx="2727182" cy="1636309"/>
        </a:xfrm>
        <a:prstGeom prst="rect">
          <a:avLst/>
        </a:prstGeom>
        <a:solidFill>
          <a:schemeClr val="accent2">
            <a:hueOff val="-1195825"/>
            <a:satOff val="-334"/>
            <a:lumOff val="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Celebrate success</a:t>
          </a:r>
          <a:endParaRPr lang="en-US" sz="2400" kern="1200"/>
        </a:p>
      </dsp:txBody>
      <dsp:txXfrm>
        <a:off x="4160908" y="2264444"/>
        <a:ext cx="2727182" cy="1636309"/>
      </dsp:txXfrm>
    </dsp:sp>
    <dsp:sp modelId="{DBB59D0B-DC06-412C-B521-80BF24250F48}">
      <dsp:nvSpPr>
        <dsp:cNvPr id="0" name=""/>
        <dsp:cNvSpPr/>
      </dsp:nvSpPr>
      <dsp:spPr>
        <a:xfrm>
          <a:off x="7515343" y="2264444"/>
          <a:ext cx="2727182" cy="1636309"/>
        </a:xfrm>
        <a:prstGeom prst="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634" tIns="140273" rIns="133634" bIns="14027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Lead by example</a:t>
          </a:r>
          <a:endParaRPr lang="en-US" sz="2400" kern="1200"/>
        </a:p>
      </dsp:txBody>
      <dsp:txXfrm>
        <a:off x="7515343" y="2264444"/>
        <a:ext cx="2727182" cy="16363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D2A6-23AD-4C45-AA26-BDFF0B95E4AC}">
      <dsp:nvSpPr>
        <dsp:cNvPr id="0" name=""/>
        <dsp:cNvSpPr/>
      </dsp:nvSpPr>
      <dsp:spPr>
        <a:xfrm>
          <a:off x="626848" y="3126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Executive leadership team</a:t>
          </a:r>
          <a:endParaRPr lang="en-US" sz="2200" kern="1200"/>
        </a:p>
      </dsp:txBody>
      <dsp:txXfrm>
        <a:off x="626848" y="3126"/>
        <a:ext cx="1888573" cy="1133143"/>
      </dsp:txXfrm>
    </dsp:sp>
    <dsp:sp modelId="{C6421B3E-2D17-4462-BCB9-F17E51B721A9}">
      <dsp:nvSpPr>
        <dsp:cNvPr id="0" name=""/>
        <dsp:cNvSpPr/>
      </dsp:nvSpPr>
      <dsp:spPr>
        <a:xfrm>
          <a:off x="2704278" y="3126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IT department</a:t>
          </a:r>
          <a:endParaRPr lang="en-US" sz="2200" kern="1200"/>
        </a:p>
      </dsp:txBody>
      <dsp:txXfrm>
        <a:off x="2704278" y="3126"/>
        <a:ext cx="1888573" cy="1133143"/>
      </dsp:txXfrm>
    </dsp:sp>
    <dsp:sp modelId="{9CE37325-7E4C-4BD7-8A07-E02EF5548164}">
      <dsp:nvSpPr>
        <dsp:cNvPr id="0" name=""/>
        <dsp:cNvSpPr/>
      </dsp:nvSpPr>
      <dsp:spPr>
        <a:xfrm>
          <a:off x="626848" y="1325127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management team</a:t>
          </a:r>
          <a:endParaRPr lang="en-US" sz="2200" kern="1200"/>
        </a:p>
      </dsp:txBody>
      <dsp:txXfrm>
        <a:off x="626848" y="1325127"/>
        <a:ext cx="1888573" cy="1133143"/>
      </dsp:txXfrm>
    </dsp:sp>
    <dsp:sp modelId="{BB5D781C-A953-4253-AFD6-0AF05AF4A597}">
      <dsp:nvSpPr>
        <dsp:cNvPr id="0" name=""/>
        <dsp:cNvSpPr/>
      </dsp:nvSpPr>
      <dsp:spPr>
        <a:xfrm>
          <a:off x="2704278" y="1325127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analysts</a:t>
          </a:r>
          <a:endParaRPr lang="en-US" sz="2200" kern="1200"/>
        </a:p>
      </dsp:txBody>
      <dsp:txXfrm>
        <a:off x="2704278" y="1325127"/>
        <a:ext cx="1888573" cy="1133143"/>
      </dsp:txXfrm>
    </dsp:sp>
    <dsp:sp modelId="{CF05C894-11E0-4E9C-AC02-607A82C46147}">
      <dsp:nvSpPr>
        <dsp:cNvPr id="0" name=""/>
        <dsp:cNvSpPr/>
      </dsp:nvSpPr>
      <dsp:spPr>
        <a:xfrm>
          <a:off x="626848" y="2647128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Business leaders</a:t>
          </a:r>
          <a:endParaRPr lang="en-US" sz="2200" kern="1200"/>
        </a:p>
      </dsp:txBody>
      <dsp:txXfrm>
        <a:off x="626848" y="2647128"/>
        <a:ext cx="1888573" cy="1133143"/>
      </dsp:txXfrm>
    </dsp:sp>
    <dsp:sp modelId="{89F63E89-82DF-48F2-AC3B-B4F4E5FC2A71}">
      <dsp:nvSpPr>
        <dsp:cNvPr id="0" name=""/>
        <dsp:cNvSpPr/>
      </dsp:nvSpPr>
      <dsp:spPr>
        <a:xfrm>
          <a:off x="2704278" y="2647128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Frontline staff</a:t>
          </a:r>
          <a:endParaRPr lang="en-US" sz="2200" kern="1200"/>
        </a:p>
      </dsp:txBody>
      <dsp:txXfrm>
        <a:off x="2704278" y="2647128"/>
        <a:ext cx="1888573" cy="1133143"/>
      </dsp:txXfrm>
    </dsp:sp>
    <dsp:sp modelId="{E5AE4093-490E-4FC1-9194-E01799F8B923}">
      <dsp:nvSpPr>
        <dsp:cNvPr id="0" name=""/>
        <dsp:cNvSpPr/>
      </dsp:nvSpPr>
      <dsp:spPr>
        <a:xfrm>
          <a:off x="1665563" y="3969129"/>
          <a:ext cx="1888573" cy="11331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Customers </a:t>
          </a:r>
          <a:endParaRPr lang="en-US" sz="2200" kern="1200"/>
        </a:p>
      </dsp:txBody>
      <dsp:txXfrm>
        <a:off x="1665563" y="3969129"/>
        <a:ext cx="1888573" cy="1133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72A75-9313-41DC-9CE3-154082023AE9}">
      <dsp:nvSpPr>
        <dsp:cNvPr id="0" name=""/>
        <dsp:cNvSpPr/>
      </dsp:nvSpPr>
      <dsp:spPr>
        <a:xfrm>
          <a:off x="0" y="43802"/>
          <a:ext cx="6525661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privacy and security</a:t>
          </a:r>
          <a:endParaRPr lang="en-US" sz="2400" kern="1200"/>
        </a:p>
      </dsp:txBody>
      <dsp:txXfrm>
        <a:off x="28100" y="71902"/>
        <a:ext cx="6469461" cy="519439"/>
      </dsp:txXfrm>
    </dsp:sp>
    <dsp:sp modelId="{7D2344A2-21D2-4315-8137-E1CF4A6E9C3C}">
      <dsp:nvSpPr>
        <dsp:cNvPr id="0" name=""/>
        <dsp:cNvSpPr/>
      </dsp:nvSpPr>
      <dsp:spPr>
        <a:xfrm>
          <a:off x="0" y="688562"/>
          <a:ext cx="6525661" cy="575639"/>
        </a:xfrm>
        <a:prstGeom prst="roundRect">
          <a:avLst/>
        </a:prstGeom>
        <a:solidFill>
          <a:schemeClr val="accent2">
            <a:hueOff val="-249130"/>
            <a:satOff val="-70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quality management</a:t>
          </a:r>
          <a:endParaRPr lang="en-US" sz="2400" kern="1200"/>
        </a:p>
      </dsp:txBody>
      <dsp:txXfrm>
        <a:off x="28100" y="716662"/>
        <a:ext cx="6469461" cy="519439"/>
      </dsp:txXfrm>
    </dsp:sp>
    <dsp:sp modelId="{9D88FE1F-36F1-4083-BF36-F6FEB36741C8}">
      <dsp:nvSpPr>
        <dsp:cNvPr id="0" name=""/>
        <dsp:cNvSpPr/>
      </dsp:nvSpPr>
      <dsp:spPr>
        <a:xfrm>
          <a:off x="0" y="1333322"/>
          <a:ext cx="6525661" cy="575639"/>
        </a:xfrm>
        <a:prstGeom prst="roundRect">
          <a:avLst/>
        </a:prstGeom>
        <a:solidFill>
          <a:schemeClr val="accent2">
            <a:hueOff val="-498261"/>
            <a:satOff val="-13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access and sharing</a:t>
          </a:r>
          <a:endParaRPr lang="en-US" sz="2400" kern="1200"/>
        </a:p>
      </dsp:txBody>
      <dsp:txXfrm>
        <a:off x="28100" y="1361422"/>
        <a:ext cx="6469461" cy="519439"/>
      </dsp:txXfrm>
    </dsp:sp>
    <dsp:sp modelId="{F6DF0C5C-D347-4513-B7BF-FF0DC5F487EA}">
      <dsp:nvSpPr>
        <dsp:cNvPr id="0" name=""/>
        <dsp:cNvSpPr/>
      </dsp:nvSpPr>
      <dsp:spPr>
        <a:xfrm>
          <a:off x="0" y="1978082"/>
          <a:ext cx="6525661" cy="575639"/>
        </a:xfrm>
        <a:prstGeom prst="roundRect">
          <a:avLst/>
        </a:prstGeom>
        <a:solidFill>
          <a:schemeClr val="accent2">
            <a:hueOff val="-7473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retention and archiving</a:t>
          </a:r>
          <a:endParaRPr lang="en-US" sz="2400" kern="1200"/>
        </a:p>
      </dsp:txBody>
      <dsp:txXfrm>
        <a:off x="28100" y="2006182"/>
        <a:ext cx="6469461" cy="519439"/>
      </dsp:txXfrm>
    </dsp:sp>
    <dsp:sp modelId="{6F50BC8B-E040-4DCD-B194-FEADDA45C41A}">
      <dsp:nvSpPr>
        <dsp:cNvPr id="0" name=""/>
        <dsp:cNvSpPr/>
      </dsp:nvSpPr>
      <dsp:spPr>
        <a:xfrm>
          <a:off x="0" y="2622842"/>
          <a:ext cx="6525661" cy="575639"/>
        </a:xfrm>
        <a:prstGeom prst="roundRect">
          <a:avLst/>
        </a:prstGeom>
        <a:solidFill>
          <a:schemeClr val="accent2">
            <a:hueOff val="-996521"/>
            <a:satOff val="-27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Integration and interoperability</a:t>
          </a:r>
          <a:endParaRPr lang="en-US" sz="2400" kern="1200"/>
        </a:p>
      </dsp:txBody>
      <dsp:txXfrm>
        <a:off x="28100" y="2650942"/>
        <a:ext cx="6469461" cy="519439"/>
      </dsp:txXfrm>
    </dsp:sp>
    <dsp:sp modelId="{BC8E3B37-2D69-45E1-A553-792FF21385B5}">
      <dsp:nvSpPr>
        <dsp:cNvPr id="0" name=""/>
        <dsp:cNvSpPr/>
      </dsp:nvSpPr>
      <dsp:spPr>
        <a:xfrm>
          <a:off x="0" y="3267602"/>
          <a:ext cx="6525661" cy="575639"/>
        </a:xfrm>
        <a:prstGeom prst="roundRect">
          <a:avLst/>
        </a:prstGeom>
        <a:solidFill>
          <a:schemeClr val="accent2">
            <a:hueOff val="-1245651"/>
            <a:satOff val="-348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Ownership and accountability</a:t>
          </a:r>
          <a:endParaRPr lang="en-US" sz="2400" kern="1200"/>
        </a:p>
      </dsp:txBody>
      <dsp:txXfrm>
        <a:off x="28100" y="3295702"/>
        <a:ext cx="6469461" cy="519439"/>
      </dsp:txXfrm>
    </dsp:sp>
    <dsp:sp modelId="{0C5042C7-79B3-46B1-9A77-5F622EF64000}">
      <dsp:nvSpPr>
        <dsp:cNvPr id="0" name=""/>
        <dsp:cNvSpPr/>
      </dsp:nvSpPr>
      <dsp:spPr>
        <a:xfrm>
          <a:off x="0" y="3912362"/>
          <a:ext cx="6525661" cy="575639"/>
        </a:xfrm>
        <a:prstGeom prst="roundRect">
          <a:avLst/>
        </a:prstGeom>
        <a:solidFill>
          <a:schemeClr val="accent2">
            <a:hueOff val="-14947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Governance board</a:t>
          </a:r>
          <a:endParaRPr lang="en-US" sz="2400" kern="1200"/>
        </a:p>
      </dsp:txBody>
      <dsp:txXfrm>
        <a:off x="28100" y="3940462"/>
        <a:ext cx="6469461" cy="51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6A693-303E-410C-AAFB-628B514A80CC}">
      <dsp:nvSpPr>
        <dsp:cNvPr id="0" name=""/>
        <dsp:cNvSpPr/>
      </dsp:nvSpPr>
      <dsp:spPr>
        <a:xfrm>
          <a:off x="879613" y="2258"/>
          <a:ext cx="2801148" cy="1680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access to the data</a:t>
          </a:r>
          <a:endParaRPr lang="en-US" sz="3300" kern="1200"/>
        </a:p>
      </dsp:txBody>
      <dsp:txXfrm>
        <a:off x="879613" y="2258"/>
        <a:ext cx="2801148" cy="1680689"/>
      </dsp:txXfrm>
    </dsp:sp>
    <dsp:sp modelId="{AB5E0B11-126B-4204-9314-7A7A0C4F5C5B}">
      <dsp:nvSpPr>
        <dsp:cNvPr id="0" name=""/>
        <dsp:cNvSpPr/>
      </dsp:nvSpPr>
      <dsp:spPr>
        <a:xfrm>
          <a:off x="3960876" y="2258"/>
          <a:ext cx="2801148" cy="16806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Simplify access to the data</a:t>
          </a:r>
          <a:endParaRPr lang="en-US" sz="3300" kern="1200"/>
        </a:p>
      </dsp:txBody>
      <dsp:txXfrm>
        <a:off x="3960876" y="2258"/>
        <a:ext cx="2801148" cy="1680689"/>
      </dsp:txXfrm>
    </dsp:sp>
    <dsp:sp modelId="{9407C892-26C2-443C-9A8D-3277491BB64E}">
      <dsp:nvSpPr>
        <dsp:cNvPr id="0" name=""/>
        <dsp:cNvSpPr/>
      </dsp:nvSpPr>
      <dsp:spPr>
        <a:xfrm>
          <a:off x="7042140" y="2258"/>
          <a:ext cx="2801148" cy="16806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training and support</a:t>
          </a:r>
          <a:endParaRPr lang="en-US" sz="3300" kern="1200"/>
        </a:p>
      </dsp:txBody>
      <dsp:txXfrm>
        <a:off x="7042140" y="2258"/>
        <a:ext cx="2801148" cy="1680689"/>
      </dsp:txXfrm>
    </dsp:sp>
    <dsp:sp modelId="{20B40855-133F-485D-8DC0-69D20492C118}">
      <dsp:nvSpPr>
        <dsp:cNvPr id="0" name=""/>
        <dsp:cNvSpPr/>
      </dsp:nvSpPr>
      <dsp:spPr>
        <a:xfrm>
          <a:off x="879613" y="1963062"/>
          <a:ext cx="2801148" cy="1680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Encourage collaboration</a:t>
          </a:r>
          <a:endParaRPr lang="en-US" sz="3300" kern="1200"/>
        </a:p>
      </dsp:txBody>
      <dsp:txXfrm>
        <a:off x="879613" y="1963062"/>
        <a:ext cx="2801148" cy="1680689"/>
      </dsp:txXfrm>
    </dsp:sp>
    <dsp:sp modelId="{7C06B944-4FFA-41D3-A8FE-B9483614AB3E}">
      <dsp:nvSpPr>
        <dsp:cNvPr id="0" name=""/>
        <dsp:cNvSpPr/>
      </dsp:nvSpPr>
      <dsp:spPr>
        <a:xfrm>
          <a:off x="3960876" y="1963062"/>
          <a:ext cx="2801148" cy="16806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You’ll need governance</a:t>
          </a:r>
          <a:endParaRPr lang="en-US" sz="3300" kern="1200"/>
        </a:p>
      </dsp:txBody>
      <dsp:txXfrm>
        <a:off x="3960876" y="1963062"/>
        <a:ext cx="2801148" cy="1680689"/>
      </dsp:txXfrm>
    </dsp:sp>
    <dsp:sp modelId="{89D68283-109C-4E36-949D-B29A72580420}">
      <dsp:nvSpPr>
        <dsp:cNvPr id="0" name=""/>
        <dsp:cNvSpPr/>
      </dsp:nvSpPr>
      <dsp:spPr>
        <a:xfrm>
          <a:off x="7042140" y="1963062"/>
          <a:ext cx="2801148" cy="16806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Provide a feedback mechanism</a:t>
          </a:r>
          <a:endParaRPr lang="en-US" sz="3300" kern="1200"/>
        </a:p>
      </dsp:txBody>
      <dsp:txXfrm>
        <a:off x="7042140" y="1963062"/>
        <a:ext cx="2801148" cy="16806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9F324-4D5B-445B-B347-05779BD63B20}">
      <dsp:nvSpPr>
        <dsp:cNvPr id="0" name=""/>
        <dsp:cNvSpPr/>
      </dsp:nvSpPr>
      <dsp:spPr>
        <a:xfrm>
          <a:off x="3237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F0D5B-524B-4518-B347-B138EBB88869}">
      <dsp:nvSpPr>
        <dsp:cNvPr id="0" name=""/>
        <dsp:cNvSpPr/>
      </dsp:nvSpPr>
      <dsp:spPr>
        <a:xfrm>
          <a:off x="260039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Training and resources</a:t>
          </a:r>
          <a:endParaRPr lang="en-US" sz="2500" kern="1200"/>
        </a:p>
      </dsp:txBody>
      <dsp:txXfrm>
        <a:off x="303024" y="1381971"/>
        <a:ext cx="2225256" cy="1381658"/>
      </dsp:txXfrm>
    </dsp:sp>
    <dsp:sp modelId="{A99154E9-AEA1-4EB7-B10F-C443C6100E83}">
      <dsp:nvSpPr>
        <dsp:cNvPr id="0" name=""/>
        <dsp:cNvSpPr/>
      </dsp:nvSpPr>
      <dsp:spPr>
        <a:xfrm>
          <a:off x="2828069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668C9-D608-47D9-9A6A-6D4A9D56F7CA}">
      <dsp:nvSpPr>
        <dsp:cNvPr id="0" name=""/>
        <dsp:cNvSpPr/>
      </dsp:nvSpPr>
      <dsp:spPr>
        <a:xfrm>
          <a:off x="3084872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Collaboration</a:t>
          </a:r>
          <a:endParaRPr lang="en-US" sz="2500" kern="1200"/>
        </a:p>
      </dsp:txBody>
      <dsp:txXfrm>
        <a:off x="3127857" y="1381971"/>
        <a:ext cx="2225256" cy="1381658"/>
      </dsp:txXfrm>
    </dsp:sp>
    <dsp:sp modelId="{447B2F84-FDDE-43CE-AB51-9C765E3BD00F}">
      <dsp:nvSpPr>
        <dsp:cNvPr id="0" name=""/>
        <dsp:cNvSpPr/>
      </dsp:nvSpPr>
      <dsp:spPr>
        <a:xfrm>
          <a:off x="5652901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4BA82-B361-404E-BBD9-72780A0B5B1B}">
      <dsp:nvSpPr>
        <dsp:cNvPr id="0" name=""/>
        <dsp:cNvSpPr/>
      </dsp:nvSpPr>
      <dsp:spPr>
        <a:xfrm>
          <a:off x="5909704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Visualisation</a:t>
          </a:r>
          <a:endParaRPr lang="en-US" sz="2500" kern="1200"/>
        </a:p>
      </dsp:txBody>
      <dsp:txXfrm>
        <a:off x="5952689" y="1381971"/>
        <a:ext cx="2225256" cy="1381658"/>
      </dsp:txXfrm>
    </dsp:sp>
    <dsp:sp modelId="{A3E59B9B-7B6C-4CB9-8D56-5B045537ED49}">
      <dsp:nvSpPr>
        <dsp:cNvPr id="0" name=""/>
        <dsp:cNvSpPr/>
      </dsp:nvSpPr>
      <dsp:spPr>
        <a:xfrm>
          <a:off x="8477733" y="1095023"/>
          <a:ext cx="2311226" cy="14676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DD4C4-8192-4FC3-BFB6-98E5BDAD2CDD}">
      <dsp:nvSpPr>
        <dsp:cNvPr id="0" name=""/>
        <dsp:cNvSpPr/>
      </dsp:nvSpPr>
      <dsp:spPr>
        <a:xfrm>
          <a:off x="8734536" y="1338986"/>
          <a:ext cx="2311226" cy="146762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Self-service</a:t>
          </a:r>
          <a:endParaRPr lang="en-US" sz="2500" kern="1200"/>
        </a:p>
      </dsp:txBody>
      <dsp:txXfrm>
        <a:off x="8777521" y="1381971"/>
        <a:ext cx="2225256" cy="13816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E5FB1-B32D-45BD-9071-66DF1ECC8E5D}">
      <dsp:nvSpPr>
        <dsp:cNvPr id="0" name=""/>
        <dsp:cNvSpPr/>
      </dsp:nvSpPr>
      <dsp:spPr>
        <a:xfrm>
          <a:off x="0" y="273623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9B30E-171F-4E7F-B211-F74D41FAB278}">
      <dsp:nvSpPr>
        <dsp:cNvPr id="0" name=""/>
        <dsp:cNvSpPr/>
      </dsp:nvSpPr>
      <dsp:spPr>
        <a:xfrm>
          <a:off x="552450" y="81743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Role based security</a:t>
          </a:r>
          <a:endParaRPr lang="en-US" sz="1300" kern="1200"/>
        </a:p>
      </dsp:txBody>
      <dsp:txXfrm>
        <a:off x="571184" y="100477"/>
        <a:ext cx="7696832" cy="346292"/>
      </dsp:txXfrm>
    </dsp:sp>
    <dsp:sp modelId="{E8C2C6E5-CAE8-4202-AC16-2DD7B150A914}">
      <dsp:nvSpPr>
        <dsp:cNvPr id="0" name=""/>
        <dsp:cNvSpPr/>
      </dsp:nvSpPr>
      <dsp:spPr>
        <a:xfrm>
          <a:off x="0" y="86330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4E14C-D408-480F-B8E6-E4FF21435EF4}">
      <dsp:nvSpPr>
        <dsp:cNvPr id="0" name=""/>
        <dsp:cNvSpPr/>
      </dsp:nvSpPr>
      <dsp:spPr>
        <a:xfrm>
          <a:off x="552450" y="67142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Row-level security</a:t>
          </a:r>
          <a:endParaRPr lang="en-US" sz="1300" kern="1200"/>
        </a:p>
      </dsp:txBody>
      <dsp:txXfrm>
        <a:off x="571184" y="690158"/>
        <a:ext cx="7696832" cy="346292"/>
      </dsp:txXfrm>
    </dsp:sp>
    <dsp:sp modelId="{7F9949DF-6A7B-4A95-A5D3-E517728203FE}">
      <dsp:nvSpPr>
        <dsp:cNvPr id="0" name=""/>
        <dsp:cNvSpPr/>
      </dsp:nvSpPr>
      <dsp:spPr>
        <a:xfrm>
          <a:off x="0" y="145298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F37A7-A869-49CB-B843-0B9FE94DB928}">
      <dsp:nvSpPr>
        <dsp:cNvPr id="0" name=""/>
        <dsp:cNvSpPr/>
      </dsp:nvSpPr>
      <dsp:spPr>
        <a:xfrm>
          <a:off x="552450" y="126110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Encryption</a:t>
          </a:r>
          <a:endParaRPr lang="en-US" sz="1300" kern="1200"/>
        </a:p>
      </dsp:txBody>
      <dsp:txXfrm>
        <a:off x="571184" y="1279838"/>
        <a:ext cx="7696832" cy="346292"/>
      </dsp:txXfrm>
    </dsp:sp>
    <dsp:sp modelId="{61C2475B-FE7F-44B9-9C26-2F1A9E5F674F}">
      <dsp:nvSpPr>
        <dsp:cNvPr id="0" name=""/>
        <dsp:cNvSpPr/>
      </dsp:nvSpPr>
      <dsp:spPr>
        <a:xfrm>
          <a:off x="0" y="2042664"/>
          <a:ext cx="11049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5A898-6D23-420F-9702-CA92C4142052}">
      <dsp:nvSpPr>
        <dsp:cNvPr id="0" name=""/>
        <dsp:cNvSpPr/>
      </dsp:nvSpPr>
      <dsp:spPr>
        <a:xfrm>
          <a:off x="552450" y="185078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Compliance and certifications</a:t>
          </a:r>
          <a:endParaRPr lang="en-US" sz="1300" kern="1200"/>
        </a:p>
      </dsp:txBody>
      <dsp:txXfrm>
        <a:off x="571184" y="1869518"/>
        <a:ext cx="7696832" cy="346292"/>
      </dsp:txXfrm>
    </dsp:sp>
    <dsp:sp modelId="{8F91FB7A-25FA-4791-B9E9-0282CEC64B90}">
      <dsp:nvSpPr>
        <dsp:cNvPr id="0" name=""/>
        <dsp:cNvSpPr/>
      </dsp:nvSpPr>
      <dsp:spPr>
        <a:xfrm>
          <a:off x="0" y="2632344"/>
          <a:ext cx="110490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525" tIns="270764" rIns="85752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Classification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Labelling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Protection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Monitoring and reporting</a:t>
          </a:r>
          <a:endParaRPr lang="en-US" sz="1300" kern="1200"/>
        </a:p>
      </dsp:txBody>
      <dsp:txXfrm>
        <a:off x="0" y="2632344"/>
        <a:ext cx="11049000" cy="1187550"/>
      </dsp:txXfrm>
    </dsp:sp>
    <dsp:sp modelId="{F1A7C711-14CD-40BE-B480-0CD490B9E11C}">
      <dsp:nvSpPr>
        <dsp:cNvPr id="0" name=""/>
        <dsp:cNvSpPr/>
      </dsp:nvSpPr>
      <dsp:spPr>
        <a:xfrm>
          <a:off x="552450" y="2440464"/>
          <a:ext cx="77343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338" tIns="0" rIns="29233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Microsoft Purview Information Protection</a:t>
          </a:r>
          <a:endParaRPr lang="en-US" sz="1300" kern="1200"/>
        </a:p>
      </dsp:txBody>
      <dsp:txXfrm>
        <a:off x="571184" y="2459198"/>
        <a:ext cx="769683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1768-DED1-4DF8-A954-2F4F656648E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9F6E6-CA54-48C6-9155-9747FD52B6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64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4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3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1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0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17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395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6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68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84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46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8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ADC0-909F-0543-A922-13880F1A3B43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5469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36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331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49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59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37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235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49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43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32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9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D813F-D090-4988-B447-122337F9002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95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15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262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479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646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8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8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0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00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5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8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9AE-ABBE-4AD6-9850-C893DBF0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41087-D730-4509-BC8D-2F7A5B94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F24-4C1F-4B04-A190-88CD696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2937-877A-417F-8ECD-14607743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6855-E5C9-491E-B8FD-A2AF8E7A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0C75-E9A5-40A8-A041-1D06A073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4B92-72D8-4960-BC2D-216B7DB8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8E9-447D-434E-B323-B148983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54A1-80CC-4ED2-A29E-E134905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731-6ADF-44BA-AD87-F5D522E4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2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5CD7-9B7D-4C4A-9272-250FC944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F8B0-87A6-4D96-8085-A46CBD35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0F38-DE74-47FF-93FA-9D7BB3D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C0BC-5902-49FE-9227-A024DC5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EF1-1116-4BB3-8017-B9A0C0CF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03BA-1A69-4D52-BC95-51EB4200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7BD-BC46-4CEE-832D-45014227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4D8D-8F9B-4615-BCF9-2B27FD1B2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D4F3-B4FE-44F9-8045-4C9A28B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C45E3-9737-443E-AE97-1607526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6CE7-54B4-47A4-A922-E56BF6BF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03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EFE7-066C-482B-984B-09DAA87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464-82E7-44BC-9125-B1BE8BD5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A085-9076-439F-880D-1A719DF98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7A3E-E5EB-4D24-9476-FA65D9CA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5C7F-BFA5-4BF6-B5A8-7DA83CE4A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E01C4-9875-4F49-8849-BFFA6979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343F9-46D1-4102-A937-6E93F09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88959-1C04-4731-A302-5957B1E8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87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8C3-F9C9-499A-847E-27447E11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E0A64-532F-4C2C-B387-5C3D440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E0177-9D13-459B-A40C-2BC9533E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7D59-03E4-4216-8291-1B2F69E6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00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52566-3D0D-448F-94E7-528F83E0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A5D6-BE14-4228-A84E-B1FB123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C1EB-1ECF-4366-93ED-25FC4D7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1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A4A9-92DC-4B34-8FF8-74974300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FA-A74F-4E24-AFC4-063B8421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2FAD-2C32-4D81-8FF8-CC66967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329F6-97A6-4D04-B607-B6D1097B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216A5-4FDA-4488-8683-D2B68680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DC2D-1DEB-4D1D-BE3E-2BBDB8D7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46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1E1-4157-484C-BBC0-4528050E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F2F3-B6C6-44C7-9C9F-1CF07DEB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25C1-1271-466D-9690-2BB96ED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4A98-3143-430F-A1E1-877073C3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5D16D-288B-46B3-8753-3E39AE46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DC4-F72C-4E58-9CC7-2BC500A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91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A86F-B0E9-4501-BC91-A0092848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8057-1DBD-4EDB-970B-28F31BEE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F6A4-81C1-4FFB-A3CA-942F59F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5ACD-35D9-42F8-A5C0-D1E85520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F164-9F74-4BDC-AF13-BB7B5E3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91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C79F4-43A9-44C8-BFB4-5813C3A17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260B0-8991-4A29-AF86-F32D9337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2AB-12D1-41A6-8F4A-5B24A3D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75B2-4AF2-41E0-B511-378F045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277C-2472-4ABC-8264-F4618DB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83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64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2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  <p:sldLayoutId id="214748375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D33D-0339-4B1C-BCD7-EBD1C613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2866B-CB9D-45CA-8EDF-B6B4F0C6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80-41B1-4264-A1E8-E31C7A066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8779-A177-4D0A-BD36-CCE58FDC7288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374C6-D325-4786-8360-CF4BA2BB0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DC0F-2FD3-4F08-BD10-CE293E1B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hyperlink" Target="https://www.linkedin.com/in/gethynell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gethyn@gethynellis.com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Walmart_logo.svg" TargetMode="External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62.jpg"/><Relationship Id="rId7" Type="http://schemas.openxmlformats.org/officeDocument/2006/relationships/image" Target="../media/image64.png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ickr.com/photos/inventorchris2/7531355346" TargetMode="External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63.jpg"/><Relationship Id="rId10" Type="http://schemas.openxmlformats.org/officeDocument/2006/relationships/hyperlink" Target="https://www.freepngimg.com/png/83659-text-tesco-ireland-area-free-clipart-hd" TargetMode="External"/><Relationship Id="rId4" Type="http://schemas.openxmlformats.org/officeDocument/2006/relationships/hyperlink" Target="https://energy.acm.org/conferences/eenergy/2019/registration.php" TargetMode="Externa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Illuminated server room panel">
            <a:extLst>
              <a:ext uri="{FF2B5EF4-FFF2-40B4-BE49-F238E27FC236}">
                <a16:creationId xmlns:a16="http://schemas.microsoft.com/office/drawing/2014/main" id="{67B5BCE8-60B3-03E1-64C4-A9B43D6B8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16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544047"/>
            <a:ext cx="12191982" cy="332189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25C18-5700-59CE-0FFD-3DDE45010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8" y="2838734"/>
            <a:ext cx="8625385" cy="272955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Step-by-Step Guide to Building a Data-Driven Culture in your Business Using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91C69-DB5F-046F-63F6-D5A5B548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1260" y="5786651"/>
            <a:ext cx="5909481" cy="81137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Gethyn </a:t>
            </a:r>
            <a:r>
              <a:rPr lang="en-GB" dirty="0" err="1">
                <a:solidFill>
                  <a:srgbClr val="FFFFFF"/>
                </a:solidFill>
              </a:rPr>
              <a:t>ellis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0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3F197-5F71-3CD5-9EBF-14BF2D01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(CDO) Specific Data Culture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B805E3-C0A4-2A4B-E87A-9ED161A74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37999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07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16B88-2C40-CA93-B006-88F9E0D7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discusses them with a consultant she met a conference</a:t>
            </a:r>
          </a:p>
        </p:txBody>
      </p:sp>
      <p:pic>
        <p:nvPicPr>
          <p:cNvPr id="6" name="Content Placeholder 5" descr="A person and person sitting at a table&#10;&#10;Description automatically generated">
            <a:extLst>
              <a:ext uri="{FF2B5EF4-FFF2-40B4-BE49-F238E27FC236}">
                <a16:creationId xmlns:a16="http://schemas.microsoft.com/office/drawing/2014/main" id="{E343CE00-996C-6D15-9BC0-CE4D1891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2EDDF0-B3A3-7F49-9ADD-364BCD03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47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7CC39-636B-2224-2CA1-C760FB53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5949764" cy="1372823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Step by Step Guide to building a data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012E-F372-D03B-672E-6F519186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3" y="1871330"/>
            <a:ext cx="5596686" cy="4415170"/>
          </a:xfrm>
        </p:spPr>
        <p:txBody>
          <a:bodyPr>
            <a:normAutofit/>
          </a:bodyPr>
          <a:lstStyle/>
          <a:p>
            <a:r>
              <a:rPr lang="en-GB" dirty="0"/>
              <a:t>Establish leadership support</a:t>
            </a:r>
          </a:p>
          <a:p>
            <a:r>
              <a:rPr lang="en-GB" dirty="0"/>
              <a:t>Overcome resistance to change</a:t>
            </a:r>
          </a:p>
          <a:p>
            <a:r>
              <a:rPr lang="en-GB" dirty="0"/>
              <a:t>Build a data-driven mindset</a:t>
            </a:r>
          </a:p>
          <a:p>
            <a:r>
              <a:rPr lang="en-GB" dirty="0"/>
              <a:t>Identify key stakeholders</a:t>
            </a:r>
          </a:p>
          <a:p>
            <a:r>
              <a:rPr lang="en-GB" dirty="0"/>
              <a:t>Implement good data governance</a:t>
            </a:r>
          </a:p>
          <a:p>
            <a:r>
              <a:rPr lang="en-GB" dirty="0"/>
              <a:t>Invest in data infrastructure</a:t>
            </a:r>
          </a:p>
          <a:p>
            <a:r>
              <a:rPr lang="en-GB" dirty="0"/>
              <a:t>Provide training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9ECE57F-2086-4DF3-B63E-98E7849E2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43" y="5267"/>
            <a:ext cx="4726955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20928-0727-A4A6-424F-BA76F1EC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0" y="575953"/>
            <a:ext cx="2221473" cy="1692692"/>
          </a:xfrm>
          <a:prstGeom prst="rect">
            <a:avLst/>
          </a:prstGeom>
        </p:spPr>
      </p:pic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E2F36B63-F472-B265-BDED-A322FDCE7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3" r="17301" b="6"/>
          <a:stretch/>
        </p:blipFill>
        <p:spPr>
          <a:xfrm>
            <a:off x="8556300" y="2557523"/>
            <a:ext cx="2221473" cy="167817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B9DF873-614A-2478-639C-1C14BA80B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65" r="6" b="14451"/>
          <a:stretch/>
        </p:blipFill>
        <p:spPr>
          <a:xfrm>
            <a:off x="8556300" y="4585488"/>
            <a:ext cx="2221473" cy="169269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746E72E-FE1D-4650-A3C7-C8ED3834A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75281" y="29503"/>
            <a:ext cx="952998" cy="6797768"/>
            <a:chOff x="11084465" y="29503"/>
            <a:chExt cx="952998" cy="6797768"/>
          </a:xfrm>
          <a:solidFill>
            <a:schemeClr val="bg1"/>
          </a:solidFill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3F52124-E352-4165-8383-89D5BCB68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71E01922-B9D5-48B7-A9E8-B3553A8BE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EC89C621-F82F-45A6-9D76-6AE373813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423DDBF-13BD-4C85-8AA6-47C7FCC3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C3A18F61-CBDC-4DE6-A3D1-9A25DD2E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27DB5C85-C4FA-4E82-ABBF-1F9876A84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8862AEB-00CE-4B1E-AA4A-8D799BC18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2AB16F7B-19BD-4BD1-9C7F-84CB8B92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B678226D-C102-42DE-A912-70513C12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01A6CA5E-360F-443A-BC49-16F2289A4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86DDB2F9-F6DA-48E7-9EC0-29A629E76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0">
              <a:extLst>
                <a:ext uri="{FF2B5EF4-FFF2-40B4-BE49-F238E27FC236}">
                  <a16:creationId xmlns:a16="http://schemas.microsoft.com/office/drawing/2014/main" id="{2B83967F-DE7B-4055-A993-E3B90506B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1">
              <a:extLst>
                <a:ext uri="{FF2B5EF4-FFF2-40B4-BE49-F238E27FC236}">
                  <a16:creationId xmlns:a16="http://schemas.microsoft.com/office/drawing/2014/main" id="{1C21760C-08CB-4D16-AF92-5497E83E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C98D3DF4-9341-484F-A394-5F0B7D41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CB989F-5DCD-4A3C-A5BE-30C49BDBB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6B79B9A0-B7AA-44F9-86EF-142B1855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847B683-E2A5-4D3C-8264-9748AB72B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D05C912D-7DC1-4D6C-81A5-F3A8DF21F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4EE72B71-0616-44F9-8CCF-A802AC49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21323BA8-AAB4-40AD-A739-D90E90CF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7893B704-2B86-451A-B77C-312909D4D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7">
              <a:extLst>
                <a:ext uri="{FF2B5EF4-FFF2-40B4-BE49-F238E27FC236}">
                  <a16:creationId xmlns:a16="http://schemas.microsoft.com/office/drawing/2014/main" id="{0F0A9D89-0ABE-4C62-B7BF-19B2E0E03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8">
              <a:extLst>
                <a:ext uri="{FF2B5EF4-FFF2-40B4-BE49-F238E27FC236}">
                  <a16:creationId xmlns:a16="http://schemas.microsoft.com/office/drawing/2014/main" id="{103DED4E-D9C7-4F61-80E5-23CAA5570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9">
              <a:extLst>
                <a:ext uri="{FF2B5EF4-FFF2-40B4-BE49-F238E27FC236}">
                  <a16:creationId xmlns:a16="http://schemas.microsoft.com/office/drawing/2014/main" id="{0FC8D89D-0E38-4A90-B334-1331F4532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1">
              <a:extLst>
                <a:ext uri="{FF2B5EF4-FFF2-40B4-BE49-F238E27FC236}">
                  <a16:creationId xmlns:a16="http://schemas.microsoft.com/office/drawing/2014/main" id="{899822E4-6192-4E98-BDEB-38418DF5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2">
              <a:extLst>
                <a:ext uri="{FF2B5EF4-FFF2-40B4-BE49-F238E27FC236}">
                  <a16:creationId xmlns:a16="http://schemas.microsoft.com/office/drawing/2014/main" id="{F7BAC874-B0E3-4749-8BE4-2A1584F8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2">
              <a:extLst>
                <a:ext uri="{FF2B5EF4-FFF2-40B4-BE49-F238E27FC236}">
                  <a16:creationId xmlns:a16="http://schemas.microsoft.com/office/drawing/2014/main" id="{E064AD94-6A95-4E4C-9353-5652FF80A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F7293E96-88A5-4699-A5B5-4218ED5E4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C175F240-2E6C-429F-BCDF-7F23BA510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B791C00E-18CA-43F1-9195-8A02DD6CB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8D7E24C9-C59D-4976-B09D-3C6E74306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35EB91C7-63C9-4F9F-B79E-77B4B4CE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69922549-67BE-496B-8636-09BCD470E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DC4108D7-7B33-4FFF-BFEA-282716BE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03A0536-9DAD-484B-AEB6-18F001B4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99789B6C-9DCE-4AEE-90F7-13DA6E439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831C1750-AC2E-4CD0-83A8-20FA064D8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0DCBD734-C4D9-447F-9F42-229E7067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260DB14-9B09-4280-8E04-EE9408361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5">
              <a:extLst>
                <a:ext uri="{FF2B5EF4-FFF2-40B4-BE49-F238E27FC236}">
                  <a16:creationId xmlns:a16="http://schemas.microsoft.com/office/drawing/2014/main" id="{A9E42E47-4694-40E3-869E-7D924E95B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E0E0EEB-B8C1-4FB3-9F01-23CE571F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AB4AA5CC-68D5-4E03-950B-984B3222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6EBB46DA-775B-4CE1-B167-5DF65A4A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1C6CB95-8AE5-4EBA-89C5-E5841308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">
              <a:extLst>
                <a:ext uri="{FF2B5EF4-FFF2-40B4-BE49-F238E27FC236}">
                  <a16:creationId xmlns:a16="http://schemas.microsoft.com/office/drawing/2014/main" id="{BD47A074-EABD-4963-AAE7-ED6833A4D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3">
              <a:extLst>
                <a:ext uri="{FF2B5EF4-FFF2-40B4-BE49-F238E27FC236}">
                  <a16:creationId xmlns:a16="http://schemas.microsoft.com/office/drawing/2014/main" id="{C8BD8623-B263-4415-B1A2-6DDFA3A09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4">
              <a:extLst>
                <a:ext uri="{FF2B5EF4-FFF2-40B4-BE49-F238E27FC236}">
                  <a16:creationId xmlns:a16="http://schemas.microsoft.com/office/drawing/2014/main" id="{9E40997E-923C-480C-AC61-3D609263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5">
              <a:extLst>
                <a:ext uri="{FF2B5EF4-FFF2-40B4-BE49-F238E27FC236}">
                  <a16:creationId xmlns:a16="http://schemas.microsoft.com/office/drawing/2014/main" id="{8D1AD941-61CF-4534-95F8-947CAF2BD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6">
              <a:extLst>
                <a:ext uri="{FF2B5EF4-FFF2-40B4-BE49-F238E27FC236}">
                  <a16:creationId xmlns:a16="http://schemas.microsoft.com/office/drawing/2014/main" id="{C522EC68-FFC3-48F0-898B-148D79B1C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7">
              <a:extLst>
                <a:ext uri="{FF2B5EF4-FFF2-40B4-BE49-F238E27FC236}">
                  <a16:creationId xmlns:a16="http://schemas.microsoft.com/office/drawing/2014/main" id="{EC9ABB57-CA2B-4A84-A27E-9D782A9E0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8">
              <a:extLst>
                <a:ext uri="{FF2B5EF4-FFF2-40B4-BE49-F238E27FC236}">
                  <a16:creationId xmlns:a16="http://schemas.microsoft.com/office/drawing/2014/main" id="{38CF8657-0138-4B51-8FBB-34ABC5433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9">
              <a:extLst>
                <a:ext uri="{FF2B5EF4-FFF2-40B4-BE49-F238E27FC236}">
                  <a16:creationId xmlns:a16="http://schemas.microsoft.com/office/drawing/2014/main" id="{3EBFCC3B-6BBE-4077-9E5A-574F66A0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">
              <a:extLst>
                <a:ext uri="{FF2B5EF4-FFF2-40B4-BE49-F238E27FC236}">
                  <a16:creationId xmlns:a16="http://schemas.microsoft.com/office/drawing/2014/main" id="{02176DA0-1A18-47DF-BC3C-625D076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1">
              <a:extLst>
                <a:ext uri="{FF2B5EF4-FFF2-40B4-BE49-F238E27FC236}">
                  <a16:creationId xmlns:a16="http://schemas.microsoft.com/office/drawing/2014/main" id="{8CC53DE7-AA17-4D5B-9163-F61AF064D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2">
              <a:extLst>
                <a:ext uri="{FF2B5EF4-FFF2-40B4-BE49-F238E27FC236}">
                  <a16:creationId xmlns:a16="http://schemas.microsoft.com/office/drawing/2014/main" id="{63DBFCEB-36B9-44DC-AB3A-63270C24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3">
              <a:extLst>
                <a:ext uri="{FF2B5EF4-FFF2-40B4-BE49-F238E27FC236}">
                  <a16:creationId xmlns:a16="http://schemas.microsoft.com/office/drawing/2014/main" id="{E01F2812-6606-4B69-8ED2-18E7D54C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4">
              <a:extLst>
                <a:ext uri="{FF2B5EF4-FFF2-40B4-BE49-F238E27FC236}">
                  <a16:creationId xmlns:a16="http://schemas.microsoft.com/office/drawing/2014/main" id="{82F46C43-3401-41D4-B7E1-DB52E72A4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5">
              <a:extLst>
                <a:ext uri="{FF2B5EF4-FFF2-40B4-BE49-F238E27FC236}">
                  <a16:creationId xmlns:a16="http://schemas.microsoft.com/office/drawing/2014/main" id="{6297B234-4D50-4050-A7EE-879A883A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7">
              <a:extLst>
                <a:ext uri="{FF2B5EF4-FFF2-40B4-BE49-F238E27FC236}">
                  <a16:creationId xmlns:a16="http://schemas.microsoft.com/office/drawing/2014/main" id="{2354E07E-F910-40EB-A2B6-AB3746A7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065AFD51-2981-41CE-B68A-696E31FF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A881FF0-200A-4E6D-B7C7-0012337DB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99E329A4-F5DC-430F-9E07-A2AB6AD7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1">
              <a:extLst>
                <a:ext uri="{FF2B5EF4-FFF2-40B4-BE49-F238E27FC236}">
                  <a16:creationId xmlns:a16="http://schemas.microsoft.com/office/drawing/2014/main" id="{4C28F30E-2DEE-471A-AEE0-F9738BCBB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2">
              <a:extLst>
                <a:ext uri="{FF2B5EF4-FFF2-40B4-BE49-F238E27FC236}">
                  <a16:creationId xmlns:a16="http://schemas.microsoft.com/office/drawing/2014/main" id="{4512215A-BDCA-4930-9C35-E08CA13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3">
              <a:extLst>
                <a:ext uri="{FF2B5EF4-FFF2-40B4-BE49-F238E27FC236}">
                  <a16:creationId xmlns:a16="http://schemas.microsoft.com/office/drawing/2014/main" id="{662DCC4F-ACC6-4305-9170-8088B7EF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4">
              <a:extLst>
                <a:ext uri="{FF2B5EF4-FFF2-40B4-BE49-F238E27FC236}">
                  <a16:creationId xmlns:a16="http://schemas.microsoft.com/office/drawing/2014/main" id="{8E48D8C9-41D7-4D94-A99F-1E96CAB03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5">
              <a:extLst>
                <a:ext uri="{FF2B5EF4-FFF2-40B4-BE49-F238E27FC236}">
                  <a16:creationId xmlns:a16="http://schemas.microsoft.com/office/drawing/2014/main" id="{E45D443C-085F-47F6-BD18-8822A9389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6">
              <a:extLst>
                <a:ext uri="{FF2B5EF4-FFF2-40B4-BE49-F238E27FC236}">
                  <a16:creationId xmlns:a16="http://schemas.microsoft.com/office/drawing/2014/main" id="{A2AAABE2-CC12-4F4C-92D9-C346A810A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7">
              <a:extLst>
                <a:ext uri="{FF2B5EF4-FFF2-40B4-BE49-F238E27FC236}">
                  <a16:creationId xmlns:a16="http://schemas.microsoft.com/office/drawing/2014/main" id="{B279DF59-6965-4136-B3A6-E3F8B41C3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8">
              <a:extLst>
                <a:ext uri="{FF2B5EF4-FFF2-40B4-BE49-F238E27FC236}">
                  <a16:creationId xmlns:a16="http://schemas.microsoft.com/office/drawing/2014/main" id="{A5F5AA3E-090D-4A1F-BE01-24BE897DB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9">
              <a:extLst>
                <a:ext uri="{FF2B5EF4-FFF2-40B4-BE49-F238E27FC236}">
                  <a16:creationId xmlns:a16="http://schemas.microsoft.com/office/drawing/2014/main" id="{F1850807-5F04-46F0-8CF6-4EEB4A823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0">
              <a:extLst>
                <a:ext uri="{FF2B5EF4-FFF2-40B4-BE49-F238E27FC236}">
                  <a16:creationId xmlns:a16="http://schemas.microsoft.com/office/drawing/2014/main" id="{E059780E-D774-42F5-8F7A-901478046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1">
              <a:extLst>
                <a:ext uri="{FF2B5EF4-FFF2-40B4-BE49-F238E27FC236}">
                  <a16:creationId xmlns:a16="http://schemas.microsoft.com/office/drawing/2014/main" id="{DA78580E-062B-4EFA-AA30-F064AE918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2">
              <a:extLst>
                <a:ext uri="{FF2B5EF4-FFF2-40B4-BE49-F238E27FC236}">
                  <a16:creationId xmlns:a16="http://schemas.microsoft.com/office/drawing/2014/main" id="{008BEBC3-1096-4D30-8017-FEB4357E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3">
              <a:extLst>
                <a:ext uri="{FF2B5EF4-FFF2-40B4-BE49-F238E27FC236}">
                  <a16:creationId xmlns:a16="http://schemas.microsoft.com/office/drawing/2014/main" id="{6CAAC81E-8F3D-409E-8829-01555653E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4">
              <a:extLst>
                <a:ext uri="{FF2B5EF4-FFF2-40B4-BE49-F238E27FC236}">
                  <a16:creationId xmlns:a16="http://schemas.microsoft.com/office/drawing/2014/main" id="{5DD563D8-19AE-4641-A5C2-23BD70CC1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3">
              <a:extLst>
                <a:ext uri="{FF2B5EF4-FFF2-40B4-BE49-F238E27FC236}">
                  <a16:creationId xmlns:a16="http://schemas.microsoft.com/office/drawing/2014/main" id="{DD7456E6-0C08-424E-A649-5A0BC4F49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4">
              <a:extLst>
                <a:ext uri="{FF2B5EF4-FFF2-40B4-BE49-F238E27FC236}">
                  <a16:creationId xmlns:a16="http://schemas.microsoft.com/office/drawing/2014/main" id="{0EFD4780-14EB-4577-A9CA-C0009C9C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5">
              <a:extLst>
                <a:ext uri="{FF2B5EF4-FFF2-40B4-BE49-F238E27FC236}">
                  <a16:creationId xmlns:a16="http://schemas.microsoft.com/office/drawing/2014/main" id="{EE7FF10B-1365-4C19-9658-80783B5C6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C03AE6B3-EB61-4127-8AB1-466E3B074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658DCF8F-133B-4391-AD44-6A5ABA2F4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50EEBD5-0FE4-4392-90B2-78B43179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id="{31B8DC5A-3692-4E81-B5C7-3C1F358DB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id="{FB62D67F-8646-4688-925E-F1BBCE4A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74E52BC7-1E2B-477F-90CA-95AEBC1F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11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DC502-FD23-7186-740B-51313EA1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effectLst/>
                <a:latin typeface="Söhne"/>
              </a:rPr>
              <a:t>How to establish leadership support</a:t>
            </a:r>
            <a:endParaRPr lang="en-GB" dirty="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492DCF-8561-D3F9-4C55-BC0999495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867391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93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58D04-E3EA-5D60-8002-2015D641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Strategies for overcoming resistance to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18520D-434D-57E8-2B23-B117DCD88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714222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089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2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4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3D82-49FB-9D73-14CA-E6F23F281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8259" r="28012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70A6D-1280-A72B-1A7F-FC0CB1AF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4" y="1395699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the key stakeholders for building a data-driven culture?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325EBA-FC07-7319-7930-C8347271A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62042"/>
              </p:ext>
            </p:extLst>
          </p:nvPr>
        </p:nvGraphicFramePr>
        <p:xfrm>
          <a:off x="6096000" y="876300"/>
          <a:ext cx="52197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63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190C6-06EB-4E85-58A8-707E7804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Build a data-driven mindset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B6E1-903A-3F89-1D48-2B880DDCB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500"/>
              <a:t>Educate employees on the importance of data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Provide literacy training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Use data to demonstrate the impact using real-life examples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Make data accessible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Encourage experimentation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Develop data champions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500"/>
              <a:t>Data-driven decision making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endParaRPr lang="en-GB" sz="15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15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B279A-9EEA-F78F-850C-8DB43A1C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1105647"/>
            <a:ext cx="3782139" cy="362174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data governance do you need to build a data culture</a:t>
            </a:r>
          </a:p>
        </p:txBody>
      </p: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4C8A8758-6178-4720-BC90-28C23033F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5813314"/>
            <a:ext cx="12192031" cy="653700"/>
            <a:chOff x="0" y="5833367"/>
            <a:chExt cx="12243348" cy="653700"/>
          </a:xfrm>
        </p:grpSpPr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19D4861C-7907-48BF-84E7-96C0E098D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5">
              <a:extLst>
                <a:ext uri="{FF2B5EF4-FFF2-40B4-BE49-F238E27FC236}">
                  <a16:creationId xmlns:a16="http://schemas.microsoft.com/office/drawing/2014/main" id="{24690199-C217-4DCB-9B31-1A45649B0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6">
              <a:extLst>
                <a:ext uri="{FF2B5EF4-FFF2-40B4-BE49-F238E27FC236}">
                  <a16:creationId xmlns:a16="http://schemas.microsoft.com/office/drawing/2014/main" id="{800D5F55-AC8B-4C26-ABB0-D8D609EC4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7">
              <a:extLst>
                <a:ext uri="{FF2B5EF4-FFF2-40B4-BE49-F238E27FC236}">
                  <a16:creationId xmlns:a16="http://schemas.microsoft.com/office/drawing/2014/main" id="{77F70717-3071-4962-8A7C-F9A58151C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8">
              <a:extLst>
                <a:ext uri="{FF2B5EF4-FFF2-40B4-BE49-F238E27FC236}">
                  <a16:creationId xmlns:a16="http://schemas.microsoft.com/office/drawing/2014/main" id="{E16B2E5A-8EC8-4C56-AB77-380486FDF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9">
              <a:extLst>
                <a:ext uri="{FF2B5EF4-FFF2-40B4-BE49-F238E27FC236}">
                  <a16:creationId xmlns:a16="http://schemas.microsoft.com/office/drawing/2014/main" id="{CABAB4BD-890F-4563-A5CA-536788B1E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05F36030-F60E-436E-81FE-74DD0776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1">
              <a:extLst>
                <a:ext uri="{FF2B5EF4-FFF2-40B4-BE49-F238E27FC236}">
                  <a16:creationId xmlns:a16="http://schemas.microsoft.com/office/drawing/2014/main" id="{C87A69CB-2620-4628-9781-88BD40636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2">
              <a:extLst>
                <a:ext uri="{FF2B5EF4-FFF2-40B4-BE49-F238E27FC236}">
                  <a16:creationId xmlns:a16="http://schemas.microsoft.com/office/drawing/2014/main" id="{2DF0B83D-C899-44CA-9B54-A9C57E8EB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2">
              <a:extLst>
                <a:ext uri="{FF2B5EF4-FFF2-40B4-BE49-F238E27FC236}">
                  <a16:creationId xmlns:a16="http://schemas.microsoft.com/office/drawing/2014/main" id="{0ED49C08-BE23-43F9-A421-6CD45C78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3">
              <a:extLst>
                <a:ext uri="{FF2B5EF4-FFF2-40B4-BE49-F238E27FC236}">
                  <a16:creationId xmlns:a16="http://schemas.microsoft.com/office/drawing/2014/main" id="{24F4B005-B785-4A57-9E5A-82D85F00D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196ED9B6-969E-4AC4-ACD0-95A421BAB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496BF3B0-761A-4454-BE3C-86B4675DC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F16259CF-A0BC-4673-91C7-A7D3CDF7C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B09A934A-4464-4C9B-ACAD-9128E0B6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2E9B2055-E384-472D-91D3-74775CDA1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1">
              <a:extLst>
                <a:ext uri="{FF2B5EF4-FFF2-40B4-BE49-F238E27FC236}">
                  <a16:creationId xmlns:a16="http://schemas.microsoft.com/office/drawing/2014/main" id="{B519F0F1-B284-44D5-91E9-5018219AF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1">
              <a:extLst>
                <a:ext uri="{FF2B5EF4-FFF2-40B4-BE49-F238E27FC236}">
                  <a16:creationId xmlns:a16="http://schemas.microsoft.com/office/drawing/2014/main" id="{8379C6B3-49BE-4333-B322-AF02BBB41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2">
              <a:extLst>
                <a:ext uri="{FF2B5EF4-FFF2-40B4-BE49-F238E27FC236}">
                  <a16:creationId xmlns:a16="http://schemas.microsoft.com/office/drawing/2014/main" id="{9E870E95-FCD6-4158-861A-5CEC896F5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3">
              <a:extLst>
                <a:ext uri="{FF2B5EF4-FFF2-40B4-BE49-F238E27FC236}">
                  <a16:creationId xmlns:a16="http://schemas.microsoft.com/office/drawing/2014/main" id="{CD22207C-B504-40B2-A1EB-2DC9B8162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4">
              <a:extLst>
                <a:ext uri="{FF2B5EF4-FFF2-40B4-BE49-F238E27FC236}">
                  <a16:creationId xmlns:a16="http://schemas.microsoft.com/office/drawing/2014/main" id="{E317ADBB-3E4F-42D2-B7F2-A15924AD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5">
              <a:extLst>
                <a:ext uri="{FF2B5EF4-FFF2-40B4-BE49-F238E27FC236}">
                  <a16:creationId xmlns:a16="http://schemas.microsoft.com/office/drawing/2014/main" id="{6D7188E6-F4DA-4486-938D-F45FE01A2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6">
              <a:extLst>
                <a:ext uri="{FF2B5EF4-FFF2-40B4-BE49-F238E27FC236}">
                  <a16:creationId xmlns:a16="http://schemas.microsoft.com/office/drawing/2014/main" id="{0FBC38BC-DE18-4960-A9D4-F24C6F60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7">
              <a:extLst>
                <a:ext uri="{FF2B5EF4-FFF2-40B4-BE49-F238E27FC236}">
                  <a16:creationId xmlns:a16="http://schemas.microsoft.com/office/drawing/2014/main" id="{1F8EFF99-76BF-4F9B-ADAA-B8D310153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8">
              <a:extLst>
                <a:ext uri="{FF2B5EF4-FFF2-40B4-BE49-F238E27FC236}">
                  <a16:creationId xmlns:a16="http://schemas.microsoft.com/office/drawing/2014/main" id="{76909582-A285-4EA4-AE72-9DBF0D565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9">
              <a:extLst>
                <a:ext uri="{FF2B5EF4-FFF2-40B4-BE49-F238E27FC236}">
                  <a16:creationId xmlns:a16="http://schemas.microsoft.com/office/drawing/2014/main" id="{700BC7B2-0C3D-459F-92C1-3605AA3F0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0">
              <a:extLst>
                <a:ext uri="{FF2B5EF4-FFF2-40B4-BE49-F238E27FC236}">
                  <a16:creationId xmlns:a16="http://schemas.microsoft.com/office/drawing/2014/main" id="{D3C4B45C-266A-45BF-98FA-CA5409C46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1">
              <a:extLst>
                <a:ext uri="{FF2B5EF4-FFF2-40B4-BE49-F238E27FC236}">
                  <a16:creationId xmlns:a16="http://schemas.microsoft.com/office/drawing/2014/main" id="{C72C1CB8-8213-4EE7-AFFF-B0A74E7A7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2">
              <a:extLst>
                <a:ext uri="{FF2B5EF4-FFF2-40B4-BE49-F238E27FC236}">
                  <a16:creationId xmlns:a16="http://schemas.microsoft.com/office/drawing/2014/main" id="{2FF32C41-49E2-459E-9AC4-64269039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3">
              <a:extLst>
                <a:ext uri="{FF2B5EF4-FFF2-40B4-BE49-F238E27FC236}">
                  <a16:creationId xmlns:a16="http://schemas.microsoft.com/office/drawing/2014/main" id="{06B5D5F0-EA51-440D-81A0-FE60CCFBA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4">
              <a:extLst>
                <a:ext uri="{FF2B5EF4-FFF2-40B4-BE49-F238E27FC236}">
                  <a16:creationId xmlns:a16="http://schemas.microsoft.com/office/drawing/2014/main" id="{6E01758F-8AEC-4155-B791-2A8CB8A4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3">
              <a:extLst>
                <a:ext uri="{FF2B5EF4-FFF2-40B4-BE49-F238E27FC236}">
                  <a16:creationId xmlns:a16="http://schemas.microsoft.com/office/drawing/2014/main" id="{626F1B89-B88E-4CE3-90BF-3704BAF48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4">
              <a:extLst>
                <a:ext uri="{FF2B5EF4-FFF2-40B4-BE49-F238E27FC236}">
                  <a16:creationId xmlns:a16="http://schemas.microsoft.com/office/drawing/2014/main" id="{BC872037-D6F5-4CE7-A090-32A977A79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5">
              <a:extLst>
                <a:ext uri="{FF2B5EF4-FFF2-40B4-BE49-F238E27FC236}">
                  <a16:creationId xmlns:a16="http://schemas.microsoft.com/office/drawing/2014/main" id="{A620CFBF-D373-4BA6-BE41-62B50B945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7">
              <a:extLst>
                <a:ext uri="{FF2B5EF4-FFF2-40B4-BE49-F238E27FC236}">
                  <a16:creationId xmlns:a16="http://schemas.microsoft.com/office/drawing/2014/main" id="{B7CA6C2F-61C2-486F-B691-E8EB4BA27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8">
              <a:extLst>
                <a:ext uri="{FF2B5EF4-FFF2-40B4-BE49-F238E27FC236}">
                  <a16:creationId xmlns:a16="http://schemas.microsoft.com/office/drawing/2014/main" id="{A0073675-5E26-428E-A2F7-2A952D31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9">
              <a:extLst>
                <a:ext uri="{FF2B5EF4-FFF2-40B4-BE49-F238E27FC236}">
                  <a16:creationId xmlns:a16="http://schemas.microsoft.com/office/drawing/2014/main" id="{92F171FA-0CB2-4F4C-A2F3-1B7B6B02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0">
              <a:extLst>
                <a:ext uri="{FF2B5EF4-FFF2-40B4-BE49-F238E27FC236}">
                  <a16:creationId xmlns:a16="http://schemas.microsoft.com/office/drawing/2014/main" id="{ED29B115-F34D-4E41-A4A2-C0CE41C69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1">
              <a:extLst>
                <a:ext uri="{FF2B5EF4-FFF2-40B4-BE49-F238E27FC236}">
                  <a16:creationId xmlns:a16="http://schemas.microsoft.com/office/drawing/2014/main" id="{106009C3-0971-47AF-8BD9-2EC8A6A4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5">
              <a:extLst>
                <a:ext uri="{FF2B5EF4-FFF2-40B4-BE49-F238E27FC236}">
                  <a16:creationId xmlns:a16="http://schemas.microsoft.com/office/drawing/2014/main" id="{CB010BB8-6FD4-498C-994D-53C8DC749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6">
              <a:extLst>
                <a:ext uri="{FF2B5EF4-FFF2-40B4-BE49-F238E27FC236}">
                  <a16:creationId xmlns:a16="http://schemas.microsoft.com/office/drawing/2014/main" id="{B8F74E45-2803-4A11-9333-3639A1C2F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7">
              <a:extLst>
                <a:ext uri="{FF2B5EF4-FFF2-40B4-BE49-F238E27FC236}">
                  <a16:creationId xmlns:a16="http://schemas.microsoft.com/office/drawing/2014/main" id="{AEF03EB9-6D77-4E55-BCF2-4402550D3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8">
              <a:extLst>
                <a:ext uri="{FF2B5EF4-FFF2-40B4-BE49-F238E27FC236}">
                  <a16:creationId xmlns:a16="http://schemas.microsoft.com/office/drawing/2014/main" id="{217D616F-FDFA-439E-8B09-E55F8234B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9">
              <a:extLst>
                <a:ext uri="{FF2B5EF4-FFF2-40B4-BE49-F238E27FC236}">
                  <a16:creationId xmlns:a16="http://schemas.microsoft.com/office/drawing/2014/main" id="{1EB7CB2D-F6AA-4861-B158-DA3E6B923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3">
              <a:extLst>
                <a:ext uri="{FF2B5EF4-FFF2-40B4-BE49-F238E27FC236}">
                  <a16:creationId xmlns:a16="http://schemas.microsoft.com/office/drawing/2014/main" id="{1C9C3C8B-A28D-44DF-AA29-02B28AED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6">
              <a:extLst>
                <a:ext uri="{FF2B5EF4-FFF2-40B4-BE49-F238E27FC236}">
                  <a16:creationId xmlns:a16="http://schemas.microsoft.com/office/drawing/2014/main" id="{BA82150B-D747-458F-8C52-72FBA52BC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7">
              <a:extLst>
                <a:ext uri="{FF2B5EF4-FFF2-40B4-BE49-F238E27FC236}">
                  <a16:creationId xmlns:a16="http://schemas.microsoft.com/office/drawing/2014/main" id="{0288BD39-0846-445A-BD81-1E34E0E99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8">
              <a:extLst>
                <a:ext uri="{FF2B5EF4-FFF2-40B4-BE49-F238E27FC236}">
                  <a16:creationId xmlns:a16="http://schemas.microsoft.com/office/drawing/2014/main" id="{B89B3B49-0A7E-4573-9B52-D1B065983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9">
              <a:extLst>
                <a:ext uri="{FF2B5EF4-FFF2-40B4-BE49-F238E27FC236}">
                  <a16:creationId xmlns:a16="http://schemas.microsoft.com/office/drawing/2014/main" id="{EB447648-FE0A-4D8E-86B8-D38D5F93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0">
              <a:extLst>
                <a:ext uri="{FF2B5EF4-FFF2-40B4-BE49-F238E27FC236}">
                  <a16:creationId xmlns:a16="http://schemas.microsoft.com/office/drawing/2014/main" id="{0F74D32E-67FC-452C-A52B-988DB4984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2">
              <a:extLst>
                <a:ext uri="{FF2B5EF4-FFF2-40B4-BE49-F238E27FC236}">
                  <a16:creationId xmlns:a16="http://schemas.microsoft.com/office/drawing/2014/main" id="{48203367-1F19-4C4F-B38D-929816F7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3">
              <a:extLst>
                <a:ext uri="{FF2B5EF4-FFF2-40B4-BE49-F238E27FC236}">
                  <a16:creationId xmlns:a16="http://schemas.microsoft.com/office/drawing/2014/main" id="{FEBB9D94-7802-4607-9BA4-62FB212BF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44">
              <a:extLst>
                <a:ext uri="{FF2B5EF4-FFF2-40B4-BE49-F238E27FC236}">
                  <a16:creationId xmlns:a16="http://schemas.microsoft.com/office/drawing/2014/main" id="{24743784-06E3-4913-9DFD-2FCBF9D92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5">
              <a:extLst>
                <a:ext uri="{FF2B5EF4-FFF2-40B4-BE49-F238E27FC236}">
                  <a16:creationId xmlns:a16="http://schemas.microsoft.com/office/drawing/2014/main" id="{25CD3315-6611-406F-AF95-2EF9F5A5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">
              <a:extLst>
                <a:ext uri="{FF2B5EF4-FFF2-40B4-BE49-F238E27FC236}">
                  <a16:creationId xmlns:a16="http://schemas.microsoft.com/office/drawing/2014/main" id="{4B0A51D7-FF65-4E97-9E1A-8C4688E86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E4E336B8-243A-49D9-9876-4BF3A08D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06">
              <a:extLst>
                <a:ext uri="{FF2B5EF4-FFF2-40B4-BE49-F238E27FC236}">
                  <a16:creationId xmlns:a16="http://schemas.microsoft.com/office/drawing/2014/main" id="{CFBBE0E2-8BDF-4B26-BEBC-DB799B8F6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0">
              <a:extLst>
                <a:ext uri="{FF2B5EF4-FFF2-40B4-BE49-F238E27FC236}">
                  <a16:creationId xmlns:a16="http://schemas.microsoft.com/office/drawing/2014/main" id="{A6727626-8944-4EB7-B327-B696FE484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0">
              <a:extLst>
                <a:ext uri="{FF2B5EF4-FFF2-40B4-BE49-F238E27FC236}">
                  <a16:creationId xmlns:a16="http://schemas.microsoft.com/office/drawing/2014/main" id="{D8C4C7E6-114C-4D16-9FC6-1260653C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5">
              <a:extLst>
                <a:ext uri="{FF2B5EF4-FFF2-40B4-BE49-F238E27FC236}">
                  <a16:creationId xmlns:a16="http://schemas.microsoft.com/office/drawing/2014/main" id="{2D373437-2902-4D8A-B887-F6941556C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7">
              <a:extLst>
                <a:ext uri="{FF2B5EF4-FFF2-40B4-BE49-F238E27FC236}">
                  <a16:creationId xmlns:a16="http://schemas.microsoft.com/office/drawing/2014/main" id="{8EB99B25-2662-42DE-8F5D-E0F6F28C8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724D4F80-B109-4438-BC6D-ABB522B44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5">
              <a:extLst>
                <a:ext uri="{FF2B5EF4-FFF2-40B4-BE49-F238E27FC236}">
                  <a16:creationId xmlns:a16="http://schemas.microsoft.com/office/drawing/2014/main" id="{F5A66334-17A8-4594-AB17-4C33A955B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D12EC8B9-DE60-44BC-9911-A9CD8EF50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7">
              <a:extLst>
                <a:ext uri="{FF2B5EF4-FFF2-40B4-BE49-F238E27FC236}">
                  <a16:creationId xmlns:a16="http://schemas.microsoft.com/office/drawing/2014/main" id="{FB7FEAD3-708C-4B79-B452-4445C2778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8">
              <a:extLst>
                <a:ext uri="{FF2B5EF4-FFF2-40B4-BE49-F238E27FC236}">
                  <a16:creationId xmlns:a16="http://schemas.microsoft.com/office/drawing/2014/main" id="{8C6933FD-FAB6-403B-9CD4-EF0E06CF7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9">
              <a:extLst>
                <a:ext uri="{FF2B5EF4-FFF2-40B4-BE49-F238E27FC236}">
                  <a16:creationId xmlns:a16="http://schemas.microsoft.com/office/drawing/2014/main" id="{3F4D3F48-1D65-45EB-91E2-BEFFB2440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0">
              <a:extLst>
                <a:ext uri="{FF2B5EF4-FFF2-40B4-BE49-F238E27FC236}">
                  <a16:creationId xmlns:a16="http://schemas.microsoft.com/office/drawing/2014/main" id="{5FB2CD0B-BF87-4FEC-B6B6-0DA50B931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1">
              <a:extLst>
                <a:ext uri="{FF2B5EF4-FFF2-40B4-BE49-F238E27FC236}">
                  <a16:creationId xmlns:a16="http://schemas.microsoft.com/office/drawing/2014/main" id="{5C2A4452-6B00-411C-80AB-29AE135B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2">
              <a:extLst>
                <a:ext uri="{FF2B5EF4-FFF2-40B4-BE49-F238E27FC236}">
                  <a16:creationId xmlns:a16="http://schemas.microsoft.com/office/drawing/2014/main" id="{9B0D6CF6-D17B-4DC7-828A-773636910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2">
              <a:extLst>
                <a:ext uri="{FF2B5EF4-FFF2-40B4-BE49-F238E27FC236}">
                  <a16:creationId xmlns:a16="http://schemas.microsoft.com/office/drawing/2014/main" id="{E0E5EA9F-6192-466D-BF45-46D9BCE3B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008FF77B-AC18-4E35-BB9B-0CA39278F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F237A1D4-9D62-4DEA-BD39-E5EC93B3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CFF6BE31-4842-4659-8D68-63423F826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4">
              <a:extLst>
                <a:ext uri="{FF2B5EF4-FFF2-40B4-BE49-F238E27FC236}">
                  <a16:creationId xmlns:a16="http://schemas.microsoft.com/office/drawing/2014/main" id="{3EC2112B-E2EC-492A-8AF9-D78F4B4A9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5">
              <a:extLst>
                <a:ext uri="{FF2B5EF4-FFF2-40B4-BE49-F238E27FC236}">
                  <a16:creationId xmlns:a16="http://schemas.microsoft.com/office/drawing/2014/main" id="{E71F6428-AC25-4A5A-8439-04768A17B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1">
              <a:extLst>
                <a:ext uri="{FF2B5EF4-FFF2-40B4-BE49-F238E27FC236}">
                  <a16:creationId xmlns:a16="http://schemas.microsoft.com/office/drawing/2014/main" id="{87E919CC-AC41-4F0D-A842-792D7A418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1">
              <a:extLst>
                <a:ext uri="{FF2B5EF4-FFF2-40B4-BE49-F238E27FC236}">
                  <a16:creationId xmlns:a16="http://schemas.microsoft.com/office/drawing/2014/main" id="{DE28BE4E-1A59-46FF-810A-A8F9A46F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2">
              <a:extLst>
                <a:ext uri="{FF2B5EF4-FFF2-40B4-BE49-F238E27FC236}">
                  <a16:creationId xmlns:a16="http://schemas.microsoft.com/office/drawing/2014/main" id="{41281533-9B25-42A4-9F50-34B4F24C0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3">
              <a:extLst>
                <a:ext uri="{FF2B5EF4-FFF2-40B4-BE49-F238E27FC236}">
                  <a16:creationId xmlns:a16="http://schemas.microsoft.com/office/drawing/2014/main" id="{E5B56BED-7578-4E42-889D-34AA58F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94">
              <a:extLst>
                <a:ext uri="{FF2B5EF4-FFF2-40B4-BE49-F238E27FC236}">
                  <a16:creationId xmlns:a16="http://schemas.microsoft.com/office/drawing/2014/main" id="{583E2F4A-E235-4600-A80D-18C1C36E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5">
              <a:extLst>
                <a:ext uri="{FF2B5EF4-FFF2-40B4-BE49-F238E27FC236}">
                  <a16:creationId xmlns:a16="http://schemas.microsoft.com/office/drawing/2014/main" id="{A3CF799A-9839-4CB1-9381-DCC0C1F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6">
              <a:extLst>
                <a:ext uri="{FF2B5EF4-FFF2-40B4-BE49-F238E27FC236}">
                  <a16:creationId xmlns:a16="http://schemas.microsoft.com/office/drawing/2014/main" id="{FCC7DD6E-E0E5-46B9-81B7-3B2F7B333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97">
              <a:extLst>
                <a:ext uri="{FF2B5EF4-FFF2-40B4-BE49-F238E27FC236}">
                  <a16:creationId xmlns:a16="http://schemas.microsoft.com/office/drawing/2014/main" id="{0D5C974E-4B43-4FFA-8230-DB0E1993C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98">
              <a:extLst>
                <a:ext uri="{FF2B5EF4-FFF2-40B4-BE49-F238E27FC236}">
                  <a16:creationId xmlns:a16="http://schemas.microsoft.com/office/drawing/2014/main" id="{3C1174EE-071E-4421-BD9C-2C2D84190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9">
              <a:extLst>
                <a:ext uri="{FF2B5EF4-FFF2-40B4-BE49-F238E27FC236}">
                  <a16:creationId xmlns:a16="http://schemas.microsoft.com/office/drawing/2014/main" id="{6F280CAD-1F1B-4F43-99A3-B2EC2A7F3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0">
              <a:extLst>
                <a:ext uri="{FF2B5EF4-FFF2-40B4-BE49-F238E27FC236}">
                  <a16:creationId xmlns:a16="http://schemas.microsoft.com/office/drawing/2014/main" id="{9C83D9FD-E06E-407B-BA7C-2C2AD5B16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1">
              <a:extLst>
                <a:ext uri="{FF2B5EF4-FFF2-40B4-BE49-F238E27FC236}">
                  <a16:creationId xmlns:a16="http://schemas.microsoft.com/office/drawing/2014/main" id="{A1CACEBA-A7A9-45FB-897A-888150011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4">
              <a:extLst>
                <a:ext uri="{FF2B5EF4-FFF2-40B4-BE49-F238E27FC236}">
                  <a16:creationId xmlns:a16="http://schemas.microsoft.com/office/drawing/2014/main" id="{4A695BE5-DE27-460F-845F-45BB814FE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3">
              <a:extLst>
                <a:ext uri="{FF2B5EF4-FFF2-40B4-BE49-F238E27FC236}">
                  <a16:creationId xmlns:a16="http://schemas.microsoft.com/office/drawing/2014/main" id="{77CDD712-F443-4EDC-B663-5EC5ACD7D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4">
              <a:extLst>
                <a:ext uri="{FF2B5EF4-FFF2-40B4-BE49-F238E27FC236}">
                  <a16:creationId xmlns:a16="http://schemas.microsoft.com/office/drawing/2014/main" id="{007246F1-084B-45D9-BDD9-99BB53F6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5">
              <a:extLst>
                <a:ext uri="{FF2B5EF4-FFF2-40B4-BE49-F238E27FC236}">
                  <a16:creationId xmlns:a16="http://schemas.microsoft.com/office/drawing/2014/main" id="{1EFA42E9-27C0-423D-93C8-794A9683F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20">
              <a:extLst>
                <a:ext uri="{FF2B5EF4-FFF2-40B4-BE49-F238E27FC236}">
                  <a16:creationId xmlns:a16="http://schemas.microsoft.com/office/drawing/2014/main" id="{DFCCEBA8-5961-480A-9134-51605F650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21">
              <a:extLst>
                <a:ext uri="{FF2B5EF4-FFF2-40B4-BE49-F238E27FC236}">
                  <a16:creationId xmlns:a16="http://schemas.microsoft.com/office/drawing/2014/main" id="{00B8B62E-6551-4805-BD5A-5188FE5D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25">
              <a:extLst>
                <a:ext uri="{FF2B5EF4-FFF2-40B4-BE49-F238E27FC236}">
                  <a16:creationId xmlns:a16="http://schemas.microsoft.com/office/drawing/2014/main" id="{EB635BC8-61BC-44D5-AA11-9A308B3BA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26">
              <a:extLst>
                <a:ext uri="{FF2B5EF4-FFF2-40B4-BE49-F238E27FC236}">
                  <a16:creationId xmlns:a16="http://schemas.microsoft.com/office/drawing/2014/main" id="{3C0CF799-2713-48A8-94DF-F8CB5F332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27">
              <a:extLst>
                <a:ext uri="{FF2B5EF4-FFF2-40B4-BE49-F238E27FC236}">
                  <a16:creationId xmlns:a16="http://schemas.microsoft.com/office/drawing/2014/main" id="{52A7149F-5A3F-4537-981A-974C7409C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8">
              <a:extLst>
                <a:ext uri="{FF2B5EF4-FFF2-40B4-BE49-F238E27FC236}">
                  <a16:creationId xmlns:a16="http://schemas.microsoft.com/office/drawing/2014/main" id="{5D7163FE-5ADD-41E7-985B-F95E7E048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29">
              <a:extLst>
                <a:ext uri="{FF2B5EF4-FFF2-40B4-BE49-F238E27FC236}">
                  <a16:creationId xmlns:a16="http://schemas.microsoft.com/office/drawing/2014/main" id="{FA796F21-7CE5-4483-A137-919B3D433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33">
              <a:extLst>
                <a:ext uri="{FF2B5EF4-FFF2-40B4-BE49-F238E27FC236}">
                  <a16:creationId xmlns:a16="http://schemas.microsoft.com/office/drawing/2014/main" id="{89A8D3E3-3518-4738-B94E-F7DD9818D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6">
              <a:extLst>
                <a:ext uri="{FF2B5EF4-FFF2-40B4-BE49-F238E27FC236}">
                  <a16:creationId xmlns:a16="http://schemas.microsoft.com/office/drawing/2014/main" id="{965D7305-50C2-4D93-8832-19DC70C5B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37">
              <a:extLst>
                <a:ext uri="{FF2B5EF4-FFF2-40B4-BE49-F238E27FC236}">
                  <a16:creationId xmlns:a16="http://schemas.microsoft.com/office/drawing/2014/main" id="{04637E45-0880-40BC-B488-4EA4CA435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38">
              <a:extLst>
                <a:ext uri="{FF2B5EF4-FFF2-40B4-BE49-F238E27FC236}">
                  <a16:creationId xmlns:a16="http://schemas.microsoft.com/office/drawing/2014/main" id="{D938207F-A865-48E5-A15D-FD578BC5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40">
              <a:extLst>
                <a:ext uri="{FF2B5EF4-FFF2-40B4-BE49-F238E27FC236}">
                  <a16:creationId xmlns:a16="http://schemas.microsoft.com/office/drawing/2014/main" id="{DCD7108A-C70D-4FD9-B91A-0E9F9501A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57FC30BB-0D8F-43B0-910E-7DDE8C933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25">
              <a:extLst>
                <a:ext uri="{FF2B5EF4-FFF2-40B4-BE49-F238E27FC236}">
                  <a16:creationId xmlns:a16="http://schemas.microsoft.com/office/drawing/2014/main" id="{7E9ACE65-00C6-4A75-8F61-CCADAF3E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37">
              <a:extLst>
                <a:ext uri="{FF2B5EF4-FFF2-40B4-BE49-F238E27FC236}">
                  <a16:creationId xmlns:a16="http://schemas.microsoft.com/office/drawing/2014/main" id="{A66BC798-DA88-404E-ABF9-4334D6897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29" name="Content Placeholder 2">
            <a:extLst>
              <a:ext uri="{FF2B5EF4-FFF2-40B4-BE49-F238E27FC236}">
                <a16:creationId xmlns:a16="http://schemas.microsoft.com/office/drawing/2014/main" id="{319C8D33-ACDF-139F-5FD0-7B3FA4C7D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652566"/>
              </p:ext>
            </p:extLst>
          </p:nvPr>
        </p:nvGraphicFramePr>
        <p:xfrm>
          <a:off x="5074567" y="876300"/>
          <a:ext cx="6525661" cy="453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72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17B28-0C74-C794-4674-E128C44B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Enabling self-service analytics 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48EB9A-45C8-FDE2-9400-797CB6E17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330467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56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DE973-4B06-A7BD-C3A9-356272BB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Art Williams : Just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A5A9-F5A7-8B51-3659-E1620858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minion-pro"/>
              </a:rPr>
              <a:t>“I think it’s almost impossible for a smart person to win in business in America today, because I find smart people spend their whole lifetime figuring things out. They always trying to figure out an easier way, and a quicker way. And another thing I found out about smart people, is they just don’t get around to doing nothing.”</a:t>
            </a:r>
            <a:endParaRPr lang="en-GB" dirty="0"/>
          </a:p>
        </p:txBody>
      </p:sp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A5B14C5-0A3D-B9BC-3B0A-F9D6C2C30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874"/>
          <a:stretch/>
        </p:blipFill>
        <p:spPr>
          <a:xfrm>
            <a:off x="7094802" y="2498437"/>
            <a:ext cx="4405791" cy="32257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30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A280507D-CA14-E682-CC12-B4F4F48EE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3" name="AutoShape 8" descr="signature_2217393165">
            <a:extLst>
              <a:ext uri="{FF2B5EF4-FFF2-40B4-BE49-F238E27FC236}">
                <a16:creationId xmlns:a16="http://schemas.microsoft.com/office/drawing/2014/main" id="{8E02CA26-DFA6-50C3-BFEC-779A63D71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7" name="AutoShape 10" descr="DataBrothers">
            <a:extLst>
              <a:ext uri="{FF2B5EF4-FFF2-40B4-BE49-F238E27FC236}">
                <a16:creationId xmlns:a16="http://schemas.microsoft.com/office/drawing/2014/main" id="{28AB2310-E80C-D142-A16A-AA62E769F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D6DC8-F446-93B3-B577-CB84D41AE2E5}"/>
              </a:ext>
            </a:extLst>
          </p:cNvPr>
          <p:cNvSpPr txBox="1"/>
          <p:nvPr/>
        </p:nvSpPr>
        <p:spPr>
          <a:xfrm>
            <a:off x="3831981" y="445520"/>
            <a:ext cx="4161215" cy="279438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670077"/>
              </a:avLst>
            </a:prstTxWarp>
            <a:spAutoFit/>
          </a:bodyPr>
          <a:lstStyle/>
          <a:p>
            <a:r>
              <a:rPr lang="en-NO" sz="8000" dirty="0">
                <a:latin typeface="Gotham Medium" pitchFamily="2" charset="0"/>
                <a:cs typeface="Gotham Medium" pitchFamily="2" charset="0"/>
              </a:rPr>
              <a:t>Thank you to our sponsors</a:t>
            </a:r>
          </a:p>
        </p:txBody>
      </p:sp>
      <p:pic>
        <p:nvPicPr>
          <p:cNvPr id="21" name="Picture 20" descr="A heart with a blue and yellow heart on a black background&#10;&#10;Description automatically generated">
            <a:extLst>
              <a:ext uri="{FF2B5EF4-FFF2-40B4-BE49-F238E27FC236}">
                <a16:creationId xmlns:a16="http://schemas.microsoft.com/office/drawing/2014/main" id="{6CE45260-0307-0BAF-35F3-8907D52F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86" y="679449"/>
            <a:ext cx="2565626" cy="256562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51DE4C2-F060-B536-024C-B2D02DEE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5111" y="1389147"/>
            <a:ext cx="2098377" cy="1616761"/>
          </a:xfrm>
          <a:prstGeom prst="rect">
            <a:avLst/>
          </a:prstGeom>
        </p:spPr>
      </p:pic>
      <p:pic>
        <p:nvPicPr>
          <p:cNvPr id="30" name="Picture 29" descr="A logo of a company&#10;&#10;Description automatically generated">
            <a:extLst>
              <a:ext uri="{FF2B5EF4-FFF2-40B4-BE49-F238E27FC236}">
                <a16:creationId xmlns:a16="http://schemas.microsoft.com/office/drawing/2014/main" id="{361A80A4-E0A5-786C-7831-D69F47C26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9" y="-99683"/>
            <a:ext cx="3191097" cy="1681583"/>
          </a:xfrm>
          <a:prstGeom prst="rect">
            <a:avLst/>
          </a:prstGeom>
        </p:spPr>
      </p:pic>
      <p:pic>
        <p:nvPicPr>
          <p:cNvPr id="32" name="Picture 3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D4620A75-F55F-3DFD-9B11-6F50270A6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545" y="3208137"/>
            <a:ext cx="3972909" cy="137623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A1E68C9-5DE7-5624-7A91-EEFE80066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281" y="1226960"/>
            <a:ext cx="3191097" cy="1062698"/>
          </a:xfrm>
          <a:prstGeom prst="rect">
            <a:avLst/>
          </a:prstGeom>
        </p:spPr>
      </p:pic>
      <p:pic>
        <p:nvPicPr>
          <p:cNvPr id="40" name="Picture 3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203E92C-1259-0D57-E11B-91EA46D98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48" y="3425195"/>
            <a:ext cx="2930483" cy="668589"/>
          </a:xfrm>
          <a:prstGeom prst="rect">
            <a:avLst/>
          </a:prstGeom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67C4D0-F78B-5822-A299-5E24DBCB3B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7481" y="3406938"/>
            <a:ext cx="3407264" cy="669147"/>
          </a:xfrm>
          <a:prstGeom prst="rect">
            <a:avLst/>
          </a:prstGeom>
        </p:spPr>
      </p:pic>
      <p:pic>
        <p:nvPicPr>
          <p:cNvPr id="48" name="Picture 47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05B770F0-9B4A-21C4-8559-84452EE1BA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0018" y="4091691"/>
            <a:ext cx="3693941" cy="1501379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C134D0-2A42-6F67-B55A-8DA4DB61F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092" y="4561226"/>
            <a:ext cx="2705277" cy="4798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D64385-3481-6F93-C5C6-A00BEAC0A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457" y="2679587"/>
            <a:ext cx="3717061" cy="434888"/>
          </a:xfrm>
          <a:prstGeom prst="rect">
            <a:avLst/>
          </a:prstGeom>
        </p:spPr>
      </p:pic>
      <p:pic>
        <p:nvPicPr>
          <p:cNvPr id="56" name="Picture 55" descr="A black and white logo&#10;&#10;Description automatically generated">
            <a:extLst>
              <a:ext uri="{FF2B5EF4-FFF2-40B4-BE49-F238E27FC236}">
                <a16:creationId xmlns:a16="http://schemas.microsoft.com/office/drawing/2014/main" id="{5CD93F81-DDFF-1D00-C01D-C8B9B27F33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74559" y="208293"/>
            <a:ext cx="2048929" cy="1053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C2ED42-243D-4C1E-9963-F12C138F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4100" y="6035004"/>
            <a:ext cx="2692928" cy="666234"/>
          </a:xfrm>
          <a:prstGeom prst="rect">
            <a:avLst/>
          </a:prstGeom>
        </p:spPr>
      </p:pic>
      <p:pic>
        <p:nvPicPr>
          <p:cNvPr id="36" name="Picture 35" descr="A logo of a horse head&#10;&#10;Description automatically generated">
            <a:extLst>
              <a:ext uri="{FF2B5EF4-FFF2-40B4-BE49-F238E27FC236}">
                <a16:creationId xmlns:a16="http://schemas.microsoft.com/office/drawing/2014/main" id="{0A70428B-98DC-FE4F-EA21-A6F89D9443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0733" y="5307635"/>
            <a:ext cx="1313258" cy="1313258"/>
          </a:xfrm>
          <a:prstGeom prst="rect">
            <a:avLst/>
          </a:prstGeom>
        </p:spPr>
      </p:pic>
      <p:pic>
        <p:nvPicPr>
          <p:cNvPr id="38" name="Picture 37" descr="A colorful circle with white letters and a white text&#10;&#10;Description automatically generated">
            <a:extLst>
              <a:ext uri="{FF2B5EF4-FFF2-40B4-BE49-F238E27FC236}">
                <a16:creationId xmlns:a16="http://schemas.microsoft.com/office/drawing/2014/main" id="{B4BFBB95-1BD7-BED8-4C2A-05AC0B62C1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20771" y="5360165"/>
            <a:ext cx="1137417" cy="1168925"/>
          </a:xfrm>
          <a:prstGeom prst="rect">
            <a:avLst/>
          </a:prstGeom>
        </p:spPr>
      </p:pic>
      <p:pic>
        <p:nvPicPr>
          <p:cNvPr id="42" name="Picture 41" descr="A black background with gold letters&#10;&#10;Description automatically generated">
            <a:extLst>
              <a:ext uri="{FF2B5EF4-FFF2-40B4-BE49-F238E27FC236}">
                <a16:creationId xmlns:a16="http://schemas.microsoft.com/office/drawing/2014/main" id="{2922516D-7859-5985-787D-A71D8143C4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1512" y="5711879"/>
            <a:ext cx="2449491" cy="646249"/>
          </a:xfrm>
          <a:prstGeom prst="rect">
            <a:avLst/>
          </a:prstGeom>
        </p:spPr>
      </p:pic>
      <p:pic>
        <p:nvPicPr>
          <p:cNvPr id="50" name="Picture 49" descr="A logo of a brain&#10;&#10;Description automatically generated">
            <a:extLst>
              <a:ext uri="{FF2B5EF4-FFF2-40B4-BE49-F238E27FC236}">
                <a16:creationId xmlns:a16="http://schemas.microsoft.com/office/drawing/2014/main" id="{D067C47A-9547-E118-D745-D7DC0364CA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31708" y="4584373"/>
            <a:ext cx="2477712" cy="1082780"/>
          </a:xfrm>
          <a:prstGeom prst="rect">
            <a:avLst/>
          </a:prstGeom>
        </p:spPr>
      </p:pic>
      <p:pic>
        <p:nvPicPr>
          <p:cNvPr id="58" name="Picture 57" descr="A yellow rectangle with black text&#10;&#10;Description automatically generated">
            <a:extLst>
              <a:ext uri="{FF2B5EF4-FFF2-40B4-BE49-F238E27FC236}">
                <a16:creationId xmlns:a16="http://schemas.microsoft.com/office/drawing/2014/main" id="{CDBEF0D0-7C52-3EC2-DA30-DC17F0A469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997" y="5631040"/>
            <a:ext cx="2136811" cy="7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6" name="Rectangle 345">
            <a:extLst>
              <a:ext uri="{FF2B5EF4-FFF2-40B4-BE49-F238E27FC236}">
                <a16:creationId xmlns:a16="http://schemas.microsoft.com/office/drawing/2014/main" id="{C9140CB4-1E86-44CA-AE38-5C111805B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3E687A0-003E-4636-9488-EE01A100F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8ACE-503A-763A-2482-6EEFC6E0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2" y="571500"/>
            <a:ext cx="5036818" cy="176202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 do you build a data culture?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16785-1F28-DD25-37B1-721E07787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0" r="27584" b="-4"/>
          <a:stretch/>
        </p:blipFill>
        <p:spPr>
          <a:xfrm>
            <a:off x="1142446" y="1176339"/>
            <a:ext cx="1741879" cy="2091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11D3E-D39C-B7D4-DA0D-F36F7E6AE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3215878" y="1176338"/>
            <a:ext cx="1741879" cy="2091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08998-5996-AD25-BCF2-8B09545E4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6" r="14316" b="3"/>
          <a:stretch/>
        </p:blipFill>
        <p:spPr>
          <a:xfrm>
            <a:off x="1142446" y="3601053"/>
            <a:ext cx="1741879" cy="209179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ECE96D-80B2-5E79-A3D9-916B07717F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25" r="4117" b="8"/>
          <a:stretch/>
        </p:blipFill>
        <p:spPr>
          <a:xfrm>
            <a:off x="3215877" y="3601054"/>
            <a:ext cx="1741879" cy="2091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B4E3-66D8-2781-65E0-445D25E9E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391" y="2333526"/>
            <a:ext cx="4358309" cy="38128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en-GB" sz="1700" dirty="0"/>
              <a:t>Ask Art Williams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just do it”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got to be tough and you can’t quit”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got to be a leader”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“You do whatever it takes to get the job done”</a:t>
            </a:r>
          </a:p>
          <a:p>
            <a:pPr marL="514350" lvl="1" indent="-28575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GB" sz="1700" dirty="0"/>
              <a:t>What’s the primary difference between winners and losers? The winners do it, and do it, and do it, and do it….until the job gets done</a:t>
            </a:r>
          </a:p>
        </p:txBody>
      </p:sp>
    </p:spTree>
    <p:extLst>
      <p:ext uri="{BB962C8B-B14F-4D97-AF65-F5344CB8AC3E}">
        <p14:creationId xmlns:p14="http://schemas.microsoft.com/office/powerpoint/2010/main" val="1817292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What’s Power BI got to do with this  Anyway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makes building a data culture difficult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executive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Siloed data 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quality issues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data literacy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Security and privacy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C44DB-CDDD-C331-A557-260BFF02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14" y="3428999"/>
            <a:ext cx="419048" cy="3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FF342-8157-CCC9-1FCF-C86C2674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73" y="3878760"/>
            <a:ext cx="419048" cy="3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F00B1-2E44-ABFC-7873-E7ACE770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97" y="4417778"/>
            <a:ext cx="419048" cy="3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C6E92-3C5A-2860-AA75-3D8DDE60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08" y="4879893"/>
            <a:ext cx="419048" cy="342857"/>
          </a:xfrm>
          <a:prstGeom prst="rect">
            <a:avLst/>
          </a:prstGeom>
        </p:spPr>
      </p:pic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048DA5-93B4-19D5-5066-356FE40D05F8}"/>
              </a:ext>
            </a:extLst>
          </p:cNvPr>
          <p:cNvSpPr/>
          <p:nvPr/>
        </p:nvSpPr>
        <p:spPr>
          <a:xfrm>
            <a:off x="4680154" y="2400924"/>
            <a:ext cx="720802" cy="452284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BA5BB-41D6-B028-A2F1-91A9CE7FB567}"/>
              </a:ext>
            </a:extLst>
          </p:cNvPr>
          <p:cNvSpPr/>
          <p:nvPr/>
        </p:nvSpPr>
        <p:spPr>
          <a:xfrm>
            <a:off x="3997644" y="2952555"/>
            <a:ext cx="720802" cy="452284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51DE4-879F-2A90-73A0-6551C5EA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22" y="1371600"/>
            <a:ext cx="6581463" cy="1045356"/>
          </a:xfrm>
        </p:spPr>
        <p:txBody>
          <a:bodyPr anchor="t">
            <a:normAutofit/>
          </a:bodyPr>
          <a:lstStyle/>
          <a:p>
            <a:r>
              <a:rPr lang="en-GB" sz="3700">
                <a:latin typeface="Arial" panose="020B0604020202020204" pitchFamily="34" charset="0"/>
                <a:cs typeface="Arial" panose="020B0604020202020204" pitchFamily="34" charset="0"/>
              </a:rPr>
              <a:t>Power BI – Fixing Siloed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D3AA-ECA6-BB28-5EDA-9CAF693E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665506"/>
            <a:ext cx="6360785" cy="2880659"/>
          </a:xfrm>
        </p:spPr>
        <p:txBody>
          <a:bodyPr>
            <a:normAutofit/>
          </a:bodyPr>
          <a:lstStyle/>
          <a:p>
            <a:r>
              <a:rPr lang="en-GB" dirty="0"/>
              <a:t>Build a unified data 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Connect to a wide range of data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Build a model that relates all data from that set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Share across the organisation</a:t>
            </a:r>
          </a:p>
          <a:p>
            <a:pPr lvl="1"/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0E565621-6998-BEB0-54D6-1C31CA875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1" r="-2" b="-2"/>
          <a:stretch/>
        </p:blipFill>
        <p:spPr>
          <a:xfrm>
            <a:off x="8849892" y="876300"/>
            <a:ext cx="3342107" cy="255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6DEB7-7858-419D-43E9-EF3216F94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2" r="22103" b="-1"/>
          <a:stretch/>
        </p:blipFill>
        <p:spPr>
          <a:xfrm>
            <a:off x="8849892" y="3432519"/>
            <a:ext cx="3342107" cy="2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1ABA5-7513-85BA-4443-243802F9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22" y="1371600"/>
            <a:ext cx="6581463" cy="1045356"/>
          </a:xfrm>
        </p:spPr>
        <p:txBody>
          <a:bodyPr anchor="t">
            <a:normAutofit/>
          </a:bodyPr>
          <a:lstStyle/>
          <a:p>
            <a:r>
              <a:rPr lang="en-GB" sz="3700">
                <a:latin typeface="Arial" panose="020B0604020202020204" pitchFamily="34" charset="0"/>
                <a:cs typeface="Arial" panose="020B0604020202020204" pitchFamily="34" charset="0"/>
              </a:rPr>
              <a:t>Power BI Data Quality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F96B-F662-30EE-F527-0B19F9876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665506"/>
            <a:ext cx="6360785" cy="2880659"/>
          </a:xfrm>
        </p:spPr>
        <p:txBody>
          <a:bodyPr>
            <a:normAutofit/>
          </a:bodyPr>
          <a:lstStyle/>
          <a:p>
            <a:r>
              <a:rPr lang="en-GB" dirty="0"/>
              <a:t>Power BI and Power Query can help in a number of ways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Profiling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Cleansing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Data Modelling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82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F4DD5F-528E-457C-0A81-5B47AF8F6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983"/>
          <a:stretch/>
        </p:blipFill>
        <p:spPr>
          <a:xfrm>
            <a:off x="8849892" y="876300"/>
            <a:ext cx="3342107" cy="255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699CE-D32B-5157-A713-E6E66164C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0" r="20716" b="-3"/>
          <a:stretch/>
        </p:blipFill>
        <p:spPr>
          <a:xfrm>
            <a:off x="8849892" y="3432519"/>
            <a:ext cx="3342107" cy="2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4BAAE-A1C1-5013-7684-03584546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510363"/>
            <a:ext cx="9343065" cy="135653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Lack of Data Literacy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32034D-1DC4-93CB-FA8B-261DBBAFC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18911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008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9B030-77C1-482F-8864-025A3BA9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sz="3700" dirty="0">
                <a:latin typeface="Arial" panose="020B0604020202020204" pitchFamily="34" charset="0"/>
                <a:cs typeface="Arial" panose="020B0604020202020204" pitchFamily="34" charset="0"/>
              </a:rPr>
              <a:t>Power BI Security and Privacy Concerns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DB62EE-88D0-5493-43C0-41A077D21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19027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984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8A440-6340-000E-C6A6-C994CF9D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+mn-lt"/>
              </a:rPr>
              <a:t>Training and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A692-DFA6-3EF0-9563-C64AD583E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61" y="4431888"/>
            <a:ext cx="4054260" cy="163054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400" cap="all" spc="600" dirty="0"/>
              <a:t>Centre of Excellence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1A06DCF0-260D-8EDC-494D-B714894C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4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510363"/>
            <a:ext cx="9343065" cy="1356537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About the elephant in the room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85" y="2702884"/>
            <a:ext cx="7907230" cy="3571413"/>
          </a:xfrm>
        </p:spPr>
        <p:txBody>
          <a:bodyPr>
            <a:normAutofit/>
          </a:bodyPr>
          <a:lstStyle/>
          <a:p>
            <a:pPr marL="187452" indent="-187452" defTabSz="749808">
              <a:spcBef>
                <a:spcPts val="820"/>
              </a:spcBef>
            </a:pPr>
            <a:r>
              <a:rPr lang="en-GB" sz="164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What makes building a data culture difficult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Lack of executive support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Resistance to change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Siloed data 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quality issues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Lack of data literacy</a:t>
            </a:r>
          </a:p>
          <a:p>
            <a:pPr marL="421767" lvl="1" indent="-234315" defTabSz="749808">
              <a:spcBef>
                <a:spcPts val="410"/>
              </a:spcBef>
              <a:buFont typeface="Wingdings" panose="05000000000000000000" pitchFamily="2" charset="2"/>
              <a:buChar char="q"/>
            </a:pPr>
            <a:r>
              <a:rPr lang="en-GB" sz="1476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Security and privacy concerns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C44DB-CDDD-C331-A557-260BFF02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99" y="3978742"/>
            <a:ext cx="343939" cy="28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FF342-8157-CCC9-1FCF-C86C2674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04" y="4347888"/>
            <a:ext cx="343939" cy="281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F00B1-2E44-ABFC-7873-E7ACE770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73" y="4790294"/>
            <a:ext cx="343939" cy="281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C6E92-3C5A-2860-AA75-3D8DDE60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55" y="5169580"/>
            <a:ext cx="343939" cy="281404"/>
          </a:xfrm>
          <a:prstGeom prst="rect">
            <a:avLst/>
          </a:prstGeom>
        </p:spPr>
      </p:pic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0048DA5-93B4-19D5-5066-356FE40D05F8}"/>
              </a:ext>
            </a:extLst>
          </p:cNvPr>
          <p:cNvSpPr/>
          <p:nvPr/>
        </p:nvSpPr>
        <p:spPr>
          <a:xfrm>
            <a:off x="5105587" y="3134937"/>
            <a:ext cx="591607" cy="371217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20BA5BB-41D6-B028-A2F1-91A9CE7FB567}"/>
              </a:ext>
            </a:extLst>
          </p:cNvPr>
          <p:cNvSpPr/>
          <p:nvPr/>
        </p:nvSpPr>
        <p:spPr>
          <a:xfrm>
            <a:off x="4545409" y="3587694"/>
            <a:ext cx="591607" cy="371217"/>
          </a:xfrm>
          <a:prstGeom prst="actionButtonHelp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artoon of two 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5C886A0F-4375-D7D3-8460-80EB639A1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802904" y="2372659"/>
            <a:ext cx="2105160" cy="32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5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6C706-A62B-2452-BA3D-CBBCB72E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What About the elephant in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C8B0-E88E-9D07-E122-B9676314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r>
              <a:rPr lang="en-GB" dirty="0"/>
              <a:t>What makes building a data culture difficult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Lack of executive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6" name="Picture 5" descr="A cartoon of two 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7E16AD13-F950-EBB2-971B-E76CCF6C9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32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86F-990E-1703-6122-1486A500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n-lt"/>
              </a:rPr>
              <a:t>What Berry Did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48A4-4A16-CF63-9696-6119B3D7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600"/>
              <a:t>She embraced her inner Art Williams – She just did it</a:t>
            </a:r>
          </a:p>
          <a:p>
            <a:pPr>
              <a:lnSpc>
                <a:spcPct val="140000"/>
              </a:lnSpc>
            </a:pPr>
            <a:r>
              <a:rPr lang="en-GB" sz="1600"/>
              <a:t>She found a new sponsor</a:t>
            </a:r>
          </a:p>
          <a:p>
            <a:pPr>
              <a:lnSpc>
                <a:spcPct val="140000"/>
              </a:lnSpc>
            </a:pPr>
            <a:r>
              <a:rPr lang="en-GB" sz="1600"/>
              <a:t>She over resistance to change by demonstrating the value it could bring in small increments</a:t>
            </a:r>
          </a:p>
          <a:p>
            <a:pPr>
              <a:lnSpc>
                <a:spcPct val="140000"/>
              </a:lnSpc>
            </a:pPr>
            <a:r>
              <a:rPr lang="en-GB" sz="1600"/>
              <a:t>She build a centre of excellence which allowed the data culture and the technology skills needed to nurture and develop</a:t>
            </a:r>
          </a:p>
          <a:p>
            <a:pPr>
              <a:lnSpc>
                <a:spcPct val="140000"/>
              </a:lnSpc>
            </a:pPr>
            <a:endParaRPr lang="en-GB" sz="1600"/>
          </a:p>
        </p:txBody>
      </p:sp>
      <p:pic>
        <p:nvPicPr>
          <p:cNvPr id="5" name="Picture 4" descr="A person and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7533627-F3F9-8C71-A3F5-85344305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80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GB">
                <a:latin typeface="Calibri Light" panose="020F0302020204030204" pitchFamily="34" charset="0"/>
              </a:rPr>
              <a:t>About me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515-B5E7-4677-9E1A-06CD12AC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BEC8C-217C-966C-807B-56BC6F927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0" r="1" b="9902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0165E0A-36A7-15D6-9688-1E8E1552A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GB" sz="1800">
                <a:latin typeface="Calibri Light" panose="020F0302020204030204" pitchFamily="34" charset="0"/>
              </a:rPr>
              <a:t>Gethyn 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Microsoft, Azure, Power Platform Trainer</a:t>
            </a:r>
          </a:p>
          <a:p>
            <a:r>
              <a:rPr lang="en-GB" sz="1800">
                <a:latin typeface="Calibri Light" panose="020F0302020204030204" pitchFamily="34" charset="0"/>
              </a:rPr>
              <a:t>www.gethynellis.com</a:t>
            </a:r>
          </a:p>
          <a:p>
            <a:r>
              <a:rPr lang="en-GB" sz="1800">
                <a:latin typeface="Calibri Light" panose="020F0302020204030204" pitchFamily="34" charset="0"/>
                <a:hlinkClick r:id="rId6"/>
              </a:rPr>
              <a:t>gethyn@gethynellis.com</a:t>
            </a:r>
            <a:endParaRPr lang="en-GB" sz="1800">
              <a:latin typeface="Calibri Light" panose="020F0302020204030204" pitchFamily="34" charset="0"/>
            </a:endParaRPr>
          </a:p>
          <a:p>
            <a:r>
              <a:rPr lang="en-GB" sz="1800">
                <a:latin typeface="Calibri Light" panose="020F0302020204030204" pitchFamily="34" charset="0"/>
              </a:rPr>
              <a:t>Twitter: @gethyn_ellis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LinkedIn: </a:t>
            </a:r>
            <a:r>
              <a:rPr lang="en-GB" sz="1800">
                <a:latin typeface="Calibri Light" panose="020F0302020204030204" pitchFamily="34" charset="0"/>
                <a:hlinkClick r:id="rId7"/>
              </a:rPr>
              <a:t>https://www.linkedin.com/in/gethynellis/</a:t>
            </a:r>
            <a:endParaRPr lang="en-GB" sz="1800">
              <a:latin typeface="Calibri Light" panose="020F0302020204030204" pitchFamily="34" charset="0"/>
            </a:endParaRPr>
          </a:p>
          <a:p>
            <a:endParaRPr lang="en-GB" sz="1800">
              <a:latin typeface="Calibri Light" panose="020F03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56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099FE-82F8-96BC-A192-E50B340E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Nobody wants a data culture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815453-FA49-FE74-D3C6-0A90DC736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503799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7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BCB63-8EF7-0F54-9AC7-C7BB502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95" y="5353494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Resistance to change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28B93-BCAC-1BD9-982D-4B137F37C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665" y="523732"/>
            <a:ext cx="7923658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8AD7777-CEFB-4FC6-ADC3-84B0776FB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760E5DB-E6B7-42AF-89B9-F38DF0B04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75806"/>
            <a:ext cx="12192000" cy="259717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49470-BE6E-27E1-67F9-77E13F3F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690" y="4833853"/>
            <a:ext cx="8384620" cy="105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+mn-lt"/>
              </a:rPr>
              <a:t>Use cases and examples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AFB4628-9260-FF00-4437-9C0C33C4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" y="2771506"/>
            <a:ext cx="2369345" cy="65749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4CAC28D8-7512-262F-759D-651376E69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02762" y="731336"/>
            <a:ext cx="2346967" cy="2697663"/>
          </a:xfrm>
          <a:prstGeom prst="rect">
            <a:avLst/>
          </a:prstGeom>
        </p:spPr>
      </p:pic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30BBF93E-2287-39B8-0A4A-90B7F5EAB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68792" y="2860358"/>
            <a:ext cx="2369345" cy="568642"/>
          </a:xfrm>
          <a:prstGeom prst="rect">
            <a:avLst/>
          </a:prstGeom>
        </p:spPr>
      </p:pic>
      <p:pic>
        <p:nvPicPr>
          <p:cNvPr id="17" name="Content Placeholder 16" descr="Logo&#10;&#10;Description automatically generated">
            <a:extLst>
              <a:ext uri="{FF2B5EF4-FFF2-40B4-BE49-F238E27FC236}">
                <a16:creationId xmlns:a16="http://schemas.microsoft.com/office/drawing/2014/main" id="{2BB54219-3C4E-CC54-2468-ED58B0E27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953736" y="2653784"/>
            <a:ext cx="2361964" cy="7752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3E076B8-00DB-4829-A772-EE29A5062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74" y="4007060"/>
            <a:ext cx="12142196" cy="599027"/>
            <a:chOff x="5599" y="4035487"/>
            <a:chExt cx="12243348" cy="599027"/>
          </a:xfrm>
        </p:grpSpPr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F3BCAD0-4607-4CBF-9958-CE264AC75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5">
              <a:extLst>
                <a:ext uri="{FF2B5EF4-FFF2-40B4-BE49-F238E27FC236}">
                  <a16:creationId xmlns:a16="http://schemas.microsoft.com/office/drawing/2014/main" id="{2D1F4814-558A-4D02-B034-F7CC01552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835EB1C5-0DDB-421A-803C-3CFE5F7F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7">
              <a:extLst>
                <a:ext uri="{FF2B5EF4-FFF2-40B4-BE49-F238E27FC236}">
                  <a16:creationId xmlns:a16="http://schemas.microsoft.com/office/drawing/2014/main" id="{B6B3B0BC-A06D-436E-B4D7-B6BEA3DAE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8">
              <a:extLst>
                <a:ext uri="{FF2B5EF4-FFF2-40B4-BE49-F238E27FC236}">
                  <a16:creationId xmlns:a16="http://schemas.microsoft.com/office/drawing/2014/main" id="{698DE96A-6B82-4A16-8C85-8020EE25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9">
              <a:extLst>
                <a:ext uri="{FF2B5EF4-FFF2-40B4-BE49-F238E27FC236}">
                  <a16:creationId xmlns:a16="http://schemas.microsoft.com/office/drawing/2014/main" id="{2DD94D86-59BB-46E4-9429-726123FAF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0">
              <a:extLst>
                <a:ext uri="{FF2B5EF4-FFF2-40B4-BE49-F238E27FC236}">
                  <a16:creationId xmlns:a16="http://schemas.microsoft.com/office/drawing/2014/main" id="{EBD00B65-96F1-4A77-B92B-205AD79F5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1">
              <a:extLst>
                <a:ext uri="{FF2B5EF4-FFF2-40B4-BE49-F238E27FC236}">
                  <a16:creationId xmlns:a16="http://schemas.microsoft.com/office/drawing/2014/main" id="{C79B5315-031A-45A8-A63F-189B407B5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2">
              <a:extLst>
                <a:ext uri="{FF2B5EF4-FFF2-40B4-BE49-F238E27FC236}">
                  <a16:creationId xmlns:a16="http://schemas.microsoft.com/office/drawing/2014/main" id="{22D6FECA-5D06-4A25-BB48-C8BA769C8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22">
              <a:extLst>
                <a:ext uri="{FF2B5EF4-FFF2-40B4-BE49-F238E27FC236}">
                  <a16:creationId xmlns:a16="http://schemas.microsoft.com/office/drawing/2014/main" id="{EA1880C6-7CF7-4FB1-9D31-274E7A364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23">
              <a:extLst>
                <a:ext uri="{FF2B5EF4-FFF2-40B4-BE49-F238E27FC236}">
                  <a16:creationId xmlns:a16="http://schemas.microsoft.com/office/drawing/2014/main" id="{6F5ADCD7-6983-443B-8CB3-23E5E0B3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0">
              <a:extLst>
                <a:ext uri="{FF2B5EF4-FFF2-40B4-BE49-F238E27FC236}">
                  <a16:creationId xmlns:a16="http://schemas.microsoft.com/office/drawing/2014/main" id="{CC56252F-397B-4E77-9A84-26B0A2391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1">
              <a:extLst>
                <a:ext uri="{FF2B5EF4-FFF2-40B4-BE49-F238E27FC236}">
                  <a16:creationId xmlns:a16="http://schemas.microsoft.com/office/drawing/2014/main" id="{8F80EA85-BFDF-472A-A767-594468E23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2">
              <a:extLst>
                <a:ext uri="{FF2B5EF4-FFF2-40B4-BE49-F238E27FC236}">
                  <a16:creationId xmlns:a16="http://schemas.microsoft.com/office/drawing/2014/main" id="{8AB6AE74-F08E-4894-A9F3-BADD3AD1C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4">
              <a:extLst>
                <a:ext uri="{FF2B5EF4-FFF2-40B4-BE49-F238E27FC236}">
                  <a16:creationId xmlns:a16="http://schemas.microsoft.com/office/drawing/2014/main" id="{403235A5-7108-4159-B97C-FFEC9504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35">
              <a:extLst>
                <a:ext uri="{FF2B5EF4-FFF2-40B4-BE49-F238E27FC236}">
                  <a16:creationId xmlns:a16="http://schemas.microsoft.com/office/drawing/2014/main" id="{6411B5FF-9248-4D0E-B7FB-DA2C6AB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1">
              <a:extLst>
                <a:ext uri="{FF2B5EF4-FFF2-40B4-BE49-F238E27FC236}">
                  <a16:creationId xmlns:a16="http://schemas.microsoft.com/office/drawing/2014/main" id="{1F651B2C-B600-416E-9C86-6190AD9F8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1">
              <a:extLst>
                <a:ext uri="{FF2B5EF4-FFF2-40B4-BE49-F238E27FC236}">
                  <a16:creationId xmlns:a16="http://schemas.microsoft.com/office/drawing/2014/main" id="{63454AB1-9C6D-42DE-B95E-D1D081125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2">
              <a:extLst>
                <a:ext uri="{FF2B5EF4-FFF2-40B4-BE49-F238E27FC236}">
                  <a16:creationId xmlns:a16="http://schemas.microsoft.com/office/drawing/2014/main" id="{4D1758F3-59E2-4222-BD79-8A2721AEC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3">
              <a:extLst>
                <a:ext uri="{FF2B5EF4-FFF2-40B4-BE49-F238E27FC236}">
                  <a16:creationId xmlns:a16="http://schemas.microsoft.com/office/drawing/2014/main" id="{A555DCE3-F779-48A9-A413-F24AEB8EE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4">
              <a:extLst>
                <a:ext uri="{FF2B5EF4-FFF2-40B4-BE49-F238E27FC236}">
                  <a16:creationId xmlns:a16="http://schemas.microsoft.com/office/drawing/2014/main" id="{73F2406C-1397-4B3B-9410-524740929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5">
              <a:extLst>
                <a:ext uri="{FF2B5EF4-FFF2-40B4-BE49-F238E27FC236}">
                  <a16:creationId xmlns:a16="http://schemas.microsoft.com/office/drawing/2014/main" id="{6F9490A8-70A6-42EF-8F3A-B2E96AAA3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6">
              <a:extLst>
                <a:ext uri="{FF2B5EF4-FFF2-40B4-BE49-F238E27FC236}">
                  <a16:creationId xmlns:a16="http://schemas.microsoft.com/office/drawing/2014/main" id="{621DECC7-63F5-4DDD-9220-6CEB0B01B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7">
              <a:extLst>
                <a:ext uri="{FF2B5EF4-FFF2-40B4-BE49-F238E27FC236}">
                  <a16:creationId xmlns:a16="http://schemas.microsoft.com/office/drawing/2014/main" id="{3939FE02-1BEF-4D7C-A5E6-C1950F6F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8">
              <a:extLst>
                <a:ext uri="{FF2B5EF4-FFF2-40B4-BE49-F238E27FC236}">
                  <a16:creationId xmlns:a16="http://schemas.microsoft.com/office/drawing/2014/main" id="{50217C40-39A3-4B24-91EA-7BD098A48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9">
              <a:extLst>
                <a:ext uri="{FF2B5EF4-FFF2-40B4-BE49-F238E27FC236}">
                  <a16:creationId xmlns:a16="http://schemas.microsoft.com/office/drawing/2014/main" id="{BB7A270F-8016-44CE-AF7E-0B7B05AF4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0">
              <a:extLst>
                <a:ext uri="{FF2B5EF4-FFF2-40B4-BE49-F238E27FC236}">
                  <a16:creationId xmlns:a16="http://schemas.microsoft.com/office/drawing/2014/main" id="{99F2E142-4F59-4799-BF87-6E2DDEB07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1">
              <a:extLst>
                <a:ext uri="{FF2B5EF4-FFF2-40B4-BE49-F238E27FC236}">
                  <a16:creationId xmlns:a16="http://schemas.microsoft.com/office/drawing/2014/main" id="{218080F0-2F72-4F46-AAE4-028D6C910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2">
              <a:extLst>
                <a:ext uri="{FF2B5EF4-FFF2-40B4-BE49-F238E27FC236}">
                  <a16:creationId xmlns:a16="http://schemas.microsoft.com/office/drawing/2014/main" id="{9B56C6A9-19CD-447F-811B-BDC9E88D0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3">
              <a:extLst>
                <a:ext uri="{FF2B5EF4-FFF2-40B4-BE49-F238E27FC236}">
                  <a16:creationId xmlns:a16="http://schemas.microsoft.com/office/drawing/2014/main" id="{DA526FAE-F8B0-4B2F-AB07-9DC9E26A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4">
              <a:extLst>
                <a:ext uri="{FF2B5EF4-FFF2-40B4-BE49-F238E27FC236}">
                  <a16:creationId xmlns:a16="http://schemas.microsoft.com/office/drawing/2014/main" id="{4ECECD11-8BB3-4354-92E2-A4DA50F7D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3">
              <a:extLst>
                <a:ext uri="{FF2B5EF4-FFF2-40B4-BE49-F238E27FC236}">
                  <a16:creationId xmlns:a16="http://schemas.microsoft.com/office/drawing/2014/main" id="{DCC98544-3E47-4D98-BB92-8F6F54B30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4">
              <a:extLst>
                <a:ext uri="{FF2B5EF4-FFF2-40B4-BE49-F238E27FC236}">
                  <a16:creationId xmlns:a16="http://schemas.microsoft.com/office/drawing/2014/main" id="{E98AE610-634B-4071-BFF2-9D5056517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5">
              <a:extLst>
                <a:ext uri="{FF2B5EF4-FFF2-40B4-BE49-F238E27FC236}">
                  <a16:creationId xmlns:a16="http://schemas.microsoft.com/office/drawing/2014/main" id="{27AEB32E-1BE1-44CA-98D9-E13BF316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7">
              <a:extLst>
                <a:ext uri="{FF2B5EF4-FFF2-40B4-BE49-F238E27FC236}">
                  <a16:creationId xmlns:a16="http://schemas.microsoft.com/office/drawing/2014/main" id="{48E6713F-5BD9-4F45-9A49-FFF08667B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8">
              <a:extLst>
                <a:ext uri="{FF2B5EF4-FFF2-40B4-BE49-F238E27FC236}">
                  <a16:creationId xmlns:a16="http://schemas.microsoft.com/office/drawing/2014/main" id="{BB3A489A-B2E2-48E4-9FBE-55B3ED7AF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9">
              <a:extLst>
                <a:ext uri="{FF2B5EF4-FFF2-40B4-BE49-F238E27FC236}">
                  <a16:creationId xmlns:a16="http://schemas.microsoft.com/office/drawing/2014/main" id="{094A9D19-E8B9-4F36-8D6D-77331106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20">
              <a:extLst>
                <a:ext uri="{FF2B5EF4-FFF2-40B4-BE49-F238E27FC236}">
                  <a16:creationId xmlns:a16="http://schemas.microsoft.com/office/drawing/2014/main" id="{BF289452-AF82-4B62-9C48-CA83DEDF6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1">
              <a:extLst>
                <a:ext uri="{FF2B5EF4-FFF2-40B4-BE49-F238E27FC236}">
                  <a16:creationId xmlns:a16="http://schemas.microsoft.com/office/drawing/2014/main" id="{0AE3B059-4604-4A43-B0C3-537E30465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25">
              <a:extLst>
                <a:ext uri="{FF2B5EF4-FFF2-40B4-BE49-F238E27FC236}">
                  <a16:creationId xmlns:a16="http://schemas.microsoft.com/office/drawing/2014/main" id="{10132848-C235-45EB-ADB0-C34D40223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26">
              <a:extLst>
                <a:ext uri="{FF2B5EF4-FFF2-40B4-BE49-F238E27FC236}">
                  <a16:creationId xmlns:a16="http://schemas.microsoft.com/office/drawing/2014/main" id="{E1E62E3E-E9B7-4E65-A77D-0B156AED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7">
              <a:extLst>
                <a:ext uri="{FF2B5EF4-FFF2-40B4-BE49-F238E27FC236}">
                  <a16:creationId xmlns:a16="http://schemas.microsoft.com/office/drawing/2014/main" id="{DEE80DB5-E3E3-47A8-8FBF-55A82C1D0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8">
              <a:extLst>
                <a:ext uri="{FF2B5EF4-FFF2-40B4-BE49-F238E27FC236}">
                  <a16:creationId xmlns:a16="http://schemas.microsoft.com/office/drawing/2014/main" id="{D042F10F-BF8A-4A19-9A21-0D23D2251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29">
              <a:extLst>
                <a:ext uri="{FF2B5EF4-FFF2-40B4-BE49-F238E27FC236}">
                  <a16:creationId xmlns:a16="http://schemas.microsoft.com/office/drawing/2014/main" id="{81464074-C977-43A0-9F58-9F2D39D44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3">
              <a:extLst>
                <a:ext uri="{FF2B5EF4-FFF2-40B4-BE49-F238E27FC236}">
                  <a16:creationId xmlns:a16="http://schemas.microsoft.com/office/drawing/2014/main" id="{934B71F4-D3D9-42DC-A412-12C7F9E4E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6">
              <a:extLst>
                <a:ext uri="{FF2B5EF4-FFF2-40B4-BE49-F238E27FC236}">
                  <a16:creationId xmlns:a16="http://schemas.microsoft.com/office/drawing/2014/main" id="{FBB01C1C-9203-4630-986A-AB4AF50D7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7">
              <a:extLst>
                <a:ext uri="{FF2B5EF4-FFF2-40B4-BE49-F238E27FC236}">
                  <a16:creationId xmlns:a16="http://schemas.microsoft.com/office/drawing/2014/main" id="{601EA298-1C46-48A3-B61A-CF7EFDCD8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38">
              <a:extLst>
                <a:ext uri="{FF2B5EF4-FFF2-40B4-BE49-F238E27FC236}">
                  <a16:creationId xmlns:a16="http://schemas.microsoft.com/office/drawing/2014/main" id="{0D7B4A27-58C9-4260-A47D-07572B7B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9">
              <a:extLst>
                <a:ext uri="{FF2B5EF4-FFF2-40B4-BE49-F238E27FC236}">
                  <a16:creationId xmlns:a16="http://schemas.microsoft.com/office/drawing/2014/main" id="{339C288B-4469-4550-9B08-C37696CE1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7B1B3374-B2EA-4DF7-8764-C3CB79C7E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D97A33DD-2F13-4169-B067-077678140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43">
              <a:extLst>
                <a:ext uri="{FF2B5EF4-FFF2-40B4-BE49-F238E27FC236}">
                  <a16:creationId xmlns:a16="http://schemas.microsoft.com/office/drawing/2014/main" id="{B5074881-2F62-4B52-949F-B04408D16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44">
              <a:extLst>
                <a:ext uri="{FF2B5EF4-FFF2-40B4-BE49-F238E27FC236}">
                  <a16:creationId xmlns:a16="http://schemas.microsoft.com/office/drawing/2014/main" id="{12941634-10D5-4B43-844C-5269FBF03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5">
              <a:extLst>
                <a:ext uri="{FF2B5EF4-FFF2-40B4-BE49-F238E27FC236}">
                  <a16:creationId xmlns:a16="http://schemas.microsoft.com/office/drawing/2014/main" id="{8A40610C-2D6B-40C8-99C6-EBFEFA35F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BC5855FC-67C0-4E21-AF77-CD96C771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8">
              <a:extLst>
                <a:ext uri="{FF2B5EF4-FFF2-40B4-BE49-F238E27FC236}">
                  <a16:creationId xmlns:a16="http://schemas.microsoft.com/office/drawing/2014/main" id="{C94A7C1A-79EE-4BD6-ABE5-12BA2065E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6">
              <a:extLst>
                <a:ext uri="{FF2B5EF4-FFF2-40B4-BE49-F238E27FC236}">
                  <a16:creationId xmlns:a16="http://schemas.microsoft.com/office/drawing/2014/main" id="{5F0B3818-4D47-4CE5-B526-89FAA10B9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20">
              <a:extLst>
                <a:ext uri="{FF2B5EF4-FFF2-40B4-BE49-F238E27FC236}">
                  <a16:creationId xmlns:a16="http://schemas.microsoft.com/office/drawing/2014/main" id="{6E426870-BE6D-4AA5-87E6-2FA215358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0FF6C0A1-32C7-4C02-B2E5-CFBBEC752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5">
              <a:extLst>
                <a:ext uri="{FF2B5EF4-FFF2-40B4-BE49-F238E27FC236}">
                  <a16:creationId xmlns:a16="http://schemas.microsoft.com/office/drawing/2014/main" id="{0E16C7C5-A405-41C7-8341-8E1F6ACAA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37">
              <a:extLst>
                <a:ext uri="{FF2B5EF4-FFF2-40B4-BE49-F238E27FC236}">
                  <a16:creationId xmlns:a16="http://schemas.microsoft.com/office/drawing/2014/main" id="{41B90406-5C7A-4BED-AA1B-0530F5604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">
              <a:extLst>
                <a:ext uri="{FF2B5EF4-FFF2-40B4-BE49-F238E27FC236}">
                  <a16:creationId xmlns:a16="http://schemas.microsoft.com/office/drawing/2014/main" id="{8F608397-21C8-49DC-A11E-801D969F6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5">
              <a:extLst>
                <a:ext uri="{FF2B5EF4-FFF2-40B4-BE49-F238E27FC236}">
                  <a16:creationId xmlns:a16="http://schemas.microsoft.com/office/drawing/2014/main" id="{39A28ADA-319F-435D-93B3-C89A97E7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4C6B553D-7106-43F3-B327-96968B9EB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7">
              <a:extLst>
                <a:ext uri="{FF2B5EF4-FFF2-40B4-BE49-F238E27FC236}">
                  <a16:creationId xmlns:a16="http://schemas.microsoft.com/office/drawing/2014/main" id="{9B34E780-BE52-47E1-B81D-9A0D48BEC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8">
              <a:extLst>
                <a:ext uri="{FF2B5EF4-FFF2-40B4-BE49-F238E27FC236}">
                  <a16:creationId xmlns:a16="http://schemas.microsoft.com/office/drawing/2014/main" id="{07723F77-D7FC-42CD-9C67-6E93222F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9">
              <a:extLst>
                <a:ext uri="{FF2B5EF4-FFF2-40B4-BE49-F238E27FC236}">
                  <a16:creationId xmlns:a16="http://schemas.microsoft.com/office/drawing/2014/main" id="{0D985CD7-C625-4231-B96E-3C81ADEA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10">
              <a:extLst>
                <a:ext uri="{FF2B5EF4-FFF2-40B4-BE49-F238E27FC236}">
                  <a16:creationId xmlns:a16="http://schemas.microsoft.com/office/drawing/2014/main" id="{5C3868C0-15C7-4C74-B7C9-148548529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11">
              <a:extLst>
                <a:ext uri="{FF2B5EF4-FFF2-40B4-BE49-F238E27FC236}">
                  <a16:creationId xmlns:a16="http://schemas.microsoft.com/office/drawing/2014/main" id="{C0C21580-CDFB-4DBF-BEDE-44A05D1B2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12">
              <a:extLst>
                <a:ext uri="{FF2B5EF4-FFF2-40B4-BE49-F238E27FC236}">
                  <a16:creationId xmlns:a16="http://schemas.microsoft.com/office/drawing/2014/main" id="{DAF93A7A-9784-4677-BF9F-5FA5A4A0B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22">
              <a:extLst>
                <a:ext uri="{FF2B5EF4-FFF2-40B4-BE49-F238E27FC236}">
                  <a16:creationId xmlns:a16="http://schemas.microsoft.com/office/drawing/2014/main" id="{1D396C6B-7D15-4D1A-B1C2-81D2A17AC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0">
              <a:extLst>
                <a:ext uri="{FF2B5EF4-FFF2-40B4-BE49-F238E27FC236}">
                  <a16:creationId xmlns:a16="http://schemas.microsoft.com/office/drawing/2014/main" id="{67BFAC74-17A1-4335-8046-7125C99E4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1">
              <a:extLst>
                <a:ext uri="{FF2B5EF4-FFF2-40B4-BE49-F238E27FC236}">
                  <a16:creationId xmlns:a16="http://schemas.microsoft.com/office/drawing/2014/main" id="{3AE8A8D9-39D9-439C-B26A-CEB43EFA3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32">
              <a:extLst>
                <a:ext uri="{FF2B5EF4-FFF2-40B4-BE49-F238E27FC236}">
                  <a16:creationId xmlns:a16="http://schemas.microsoft.com/office/drawing/2014/main" id="{54808635-F2FB-4DD0-B4B4-5006D0C9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4">
              <a:extLst>
                <a:ext uri="{FF2B5EF4-FFF2-40B4-BE49-F238E27FC236}">
                  <a16:creationId xmlns:a16="http://schemas.microsoft.com/office/drawing/2014/main" id="{FB8866F0-C199-4F49-841E-A46EB3632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35">
              <a:extLst>
                <a:ext uri="{FF2B5EF4-FFF2-40B4-BE49-F238E27FC236}">
                  <a16:creationId xmlns:a16="http://schemas.microsoft.com/office/drawing/2014/main" id="{C1C3081B-8713-4376-A353-A47D384CE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41">
              <a:extLst>
                <a:ext uri="{FF2B5EF4-FFF2-40B4-BE49-F238E27FC236}">
                  <a16:creationId xmlns:a16="http://schemas.microsoft.com/office/drawing/2014/main" id="{D0969870-FE6F-495B-B6A2-EEDA6B2D1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1">
              <a:extLst>
                <a:ext uri="{FF2B5EF4-FFF2-40B4-BE49-F238E27FC236}">
                  <a16:creationId xmlns:a16="http://schemas.microsoft.com/office/drawing/2014/main" id="{E90DCE8F-BDBD-4D92-B335-784385202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2">
              <a:extLst>
                <a:ext uri="{FF2B5EF4-FFF2-40B4-BE49-F238E27FC236}">
                  <a16:creationId xmlns:a16="http://schemas.microsoft.com/office/drawing/2014/main" id="{E7FF6C2A-433D-4687-8E49-F054E01F9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3">
              <a:extLst>
                <a:ext uri="{FF2B5EF4-FFF2-40B4-BE49-F238E27FC236}">
                  <a16:creationId xmlns:a16="http://schemas.microsoft.com/office/drawing/2014/main" id="{544C64A4-733A-47BC-9C58-9694D98D3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4">
              <a:extLst>
                <a:ext uri="{FF2B5EF4-FFF2-40B4-BE49-F238E27FC236}">
                  <a16:creationId xmlns:a16="http://schemas.microsoft.com/office/drawing/2014/main" id="{1F4E1DF2-0836-4AC7-83EF-C1DB4119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5">
              <a:extLst>
                <a:ext uri="{FF2B5EF4-FFF2-40B4-BE49-F238E27FC236}">
                  <a16:creationId xmlns:a16="http://schemas.microsoft.com/office/drawing/2014/main" id="{7F4098CD-0DBA-41CF-94C9-5B4A2790B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6">
              <a:extLst>
                <a:ext uri="{FF2B5EF4-FFF2-40B4-BE49-F238E27FC236}">
                  <a16:creationId xmlns:a16="http://schemas.microsoft.com/office/drawing/2014/main" id="{746264D9-CDCA-4D28-9CBB-AD2DF6B0A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7">
              <a:extLst>
                <a:ext uri="{FF2B5EF4-FFF2-40B4-BE49-F238E27FC236}">
                  <a16:creationId xmlns:a16="http://schemas.microsoft.com/office/drawing/2014/main" id="{1EA90CCC-8F4E-4257-B4AB-4AFF917A9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8">
              <a:extLst>
                <a:ext uri="{FF2B5EF4-FFF2-40B4-BE49-F238E27FC236}">
                  <a16:creationId xmlns:a16="http://schemas.microsoft.com/office/drawing/2014/main" id="{86667B9E-67C7-4E33-8DC7-C9781B79F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9">
              <a:extLst>
                <a:ext uri="{FF2B5EF4-FFF2-40B4-BE49-F238E27FC236}">
                  <a16:creationId xmlns:a16="http://schemas.microsoft.com/office/drawing/2014/main" id="{2CE4C618-0C3B-4E44-B5F2-231996E6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00">
              <a:extLst>
                <a:ext uri="{FF2B5EF4-FFF2-40B4-BE49-F238E27FC236}">
                  <a16:creationId xmlns:a16="http://schemas.microsoft.com/office/drawing/2014/main" id="{04F4C21D-18D8-444C-B9F7-1FF5C9618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01">
              <a:extLst>
                <a:ext uri="{FF2B5EF4-FFF2-40B4-BE49-F238E27FC236}">
                  <a16:creationId xmlns:a16="http://schemas.microsoft.com/office/drawing/2014/main" id="{FA180744-D5B0-4BE1-8213-AEB307D21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4">
              <a:extLst>
                <a:ext uri="{FF2B5EF4-FFF2-40B4-BE49-F238E27FC236}">
                  <a16:creationId xmlns:a16="http://schemas.microsoft.com/office/drawing/2014/main" id="{518C1579-E429-4731-A86F-3594B90A5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3">
              <a:extLst>
                <a:ext uri="{FF2B5EF4-FFF2-40B4-BE49-F238E27FC236}">
                  <a16:creationId xmlns:a16="http://schemas.microsoft.com/office/drawing/2014/main" id="{0747C1A0-7BB0-4493-8355-FC275A5C0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4">
              <a:extLst>
                <a:ext uri="{FF2B5EF4-FFF2-40B4-BE49-F238E27FC236}">
                  <a16:creationId xmlns:a16="http://schemas.microsoft.com/office/drawing/2014/main" id="{5E722D2F-083A-4A3F-9E93-B5938C3FE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5">
              <a:extLst>
                <a:ext uri="{FF2B5EF4-FFF2-40B4-BE49-F238E27FC236}">
                  <a16:creationId xmlns:a16="http://schemas.microsoft.com/office/drawing/2014/main" id="{DF049D09-D570-432D-A63A-21A29D5C5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0">
              <a:extLst>
                <a:ext uri="{FF2B5EF4-FFF2-40B4-BE49-F238E27FC236}">
                  <a16:creationId xmlns:a16="http://schemas.microsoft.com/office/drawing/2014/main" id="{916CB67F-9F5C-4B14-9872-6FCD6BB75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1">
              <a:extLst>
                <a:ext uri="{FF2B5EF4-FFF2-40B4-BE49-F238E27FC236}">
                  <a16:creationId xmlns:a16="http://schemas.microsoft.com/office/drawing/2014/main" id="{317CD491-D9ED-4B96-B667-CD15A4764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5">
              <a:extLst>
                <a:ext uri="{FF2B5EF4-FFF2-40B4-BE49-F238E27FC236}">
                  <a16:creationId xmlns:a16="http://schemas.microsoft.com/office/drawing/2014/main" id="{262C581B-C8D0-4884-8F4F-5A1E952D9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6">
              <a:extLst>
                <a:ext uri="{FF2B5EF4-FFF2-40B4-BE49-F238E27FC236}">
                  <a16:creationId xmlns:a16="http://schemas.microsoft.com/office/drawing/2014/main" id="{4F116EC9-6317-4526-9389-77E4C94F3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7">
              <a:extLst>
                <a:ext uri="{FF2B5EF4-FFF2-40B4-BE49-F238E27FC236}">
                  <a16:creationId xmlns:a16="http://schemas.microsoft.com/office/drawing/2014/main" id="{C23101D8-C0F0-4E39-8F48-B6DE6AE6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8">
              <a:extLst>
                <a:ext uri="{FF2B5EF4-FFF2-40B4-BE49-F238E27FC236}">
                  <a16:creationId xmlns:a16="http://schemas.microsoft.com/office/drawing/2014/main" id="{492738F5-D36B-4DFF-9378-B7520F79A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9">
              <a:extLst>
                <a:ext uri="{FF2B5EF4-FFF2-40B4-BE49-F238E27FC236}">
                  <a16:creationId xmlns:a16="http://schemas.microsoft.com/office/drawing/2014/main" id="{BEE1C579-EE31-4581-A7F2-75CAB449C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3">
              <a:extLst>
                <a:ext uri="{FF2B5EF4-FFF2-40B4-BE49-F238E27FC236}">
                  <a16:creationId xmlns:a16="http://schemas.microsoft.com/office/drawing/2014/main" id="{BAD41752-081E-4E72-9C53-DC5A95A90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36">
              <a:extLst>
                <a:ext uri="{FF2B5EF4-FFF2-40B4-BE49-F238E27FC236}">
                  <a16:creationId xmlns:a16="http://schemas.microsoft.com/office/drawing/2014/main" id="{1B876426-6534-43ED-A5D8-D6F59EDC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37">
              <a:extLst>
                <a:ext uri="{FF2B5EF4-FFF2-40B4-BE49-F238E27FC236}">
                  <a16:creationId xmlns:a16="http://schemas.microsoft.com/office/drawing/2014/main" id="{5D5432D5-FA94-47AB-8B6D-F187DA78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38">
              <a:extLst>
                <a:ext uri="{FF2B5EF4-FFF2-40B4-BE49-F238E27FC236}">
                  <a16:creationId xmlns:a16="http://schemas.microsoft.com/office/drawing/2014/main" id="{76BB7EFC-8D35-48AC-8FA9-8007BAA73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0">
              <a:extLst>
                <a:ext uri="{FF2B5EF4-FFF2-40B4-BE49-F238E27FC236}">
                  <a16:creationId xmlns:a16="http://schemas.microsoft.com/office/drawing/2014/main" id="{BCF1488D-67CE-4DCF-A322-53F89A8A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42">
              <a:extLst>
                <a:ext uri="{FF2B5EF4-FFF2-40B4-BE49-F238E27FC236}">
                  <a16:creationId xmlns:a16="http://schemas.microsoft.com/office/drawing/2014/main" id="{CC546D53-A79A-4647-ABB8-7C64C22BA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25">
              <a:extLst>
                <a:ext uri="{FF2B5EF4-FFF2-40B4-BE49-F238E27FC236}">
                  <a16:creationId xmlns:a16="http://schemas.microsoft.com/office/drawing/2014/main" id="{8C01F53B-BEB9-468C-8A41-16F43875B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37">
              <a:extLst>
                <a:ext uri="{FF2B5EF4-FFF2-40B4-BE49-F238E27FC236}">
                  <a16:creationId xmlns:a16="http://schemas.microsoft.com/office/drawing/2014/main" id="{55918538-C88B-4BBF-8482-63EBA4243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86A9B0-93C0-DC36-7348-40DBCF7A7174}"/>
              </a:ext>
            </a:extLst>
          </p:cNvPr>
          <p:cNvSpPr txBox="1"/>
          <p:nvPr/>
        </p:nvSpPr>
        <p:spPr>
          <a:xfrm>
            <a:off x="6946456" y="6870700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8" tooltip="http://commons.wikimedia.org/wiki/File:Walmart_logo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1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5432C-D873-B4B3-A053-C3C9F4ECADE8}"/>
              </a:ext>
            </a:extLst>
          </p:cNvPr>
          <p:cNvSpPr txBox="1"/>
          <p:nvPr/>
        </p:nvSpPr>
        <p:spPr>
          <a:xfrm>
            <a:off x="1526310" y="6870700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energy.acm.org/conferences/eenergy/2019/registration.ph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2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1ECF7-1B3C-722E-E55A-F09ADE1D4327}"/>
              </a:ext>
            </a:extLst>
          </p:cNvPr>
          <p:cNvSpPr txBox="1"/>
          <p:nvPr/>
        </p:nvSpPr>
        <p:spPr>
          <a:xfrm>
            <a:off x="4307717" y="6870700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6" tooltip="https://flickr.com/photos/inventorchris2/75313553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40BEE-0D06-6EE3-F919-79F72E0E9CD8}"/>
              </a:ext>
            </a:extLst>
          </p:cNvPr>
          <p:cNvSpPr txBox="1"/>
          <p:nvPr/>
        </p:nvSpPr>
        <p:spPr>
          <a:xfrm>
            <a:off x="9565960" y="6870700"/>
            <a:ext cx="26260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10" tooltip="https://www.freepngimg.com/png/83659-text-tesco-ireland-area-free-clipart-h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3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2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92FCD-C8FE-D42A-5EA7-2A533727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are not or your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4DF73-BAF5-9166-510C-B0F82BF0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92" y="2498437"/>
            <a:ext cx="3233811" cy="3225728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231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39A82F-7F88-1004-4BA9-D2EBAE513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120773"/>
              </p:ext>
            </p:extLst>
          </p:nvPr>
        </p:nvGraphicFramePr>
        <p:xfrm>
          <a:off x="1073812" y="2371813"/>
          <a:ext cx="5490994" cy="328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2604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9C7C3-AA26-499B-BAF7-AA8B95CA0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A6999-4AAB-F942-478B-C2793F2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8"/>
            <a:ext cx="8799468" cy="1350772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Buy our book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D46F8-DB46-4291-9AAA-77A9EDEEB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011" y="1856368"/>
            <a:ext cx="10393012" cy="4120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4222D6-3DD3-416B-A336-50CABED05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89221" y="-25700"/>
            <a:ext cx="1295629" cy="6861081"/>
            <a:chOff x="10389221" y="-25700"/>
            <a:chExt cx="1295629" cy="6861081"/>
          </a:xfrm>
        </p:grpSpPr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FA339884-511E-44C2-9FD8-CD1A7F81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81877" y="139553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7A9C8AB8-5E02-4F22-A29C-0D2FA1A5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9437" y="1610044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C1FF341F-D425-43F9-B7BC-E402B873B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4687" y="1153146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5E28B171-2E71-4639-87DB-DCD1BEDE0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8679" y="86103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5961C71A-41B1-47B7-B6D2-F6DC45E4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1648" y="101545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3BCF2E6D-B984-44D2-A12D-DFEBF8FCE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8653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AD1D1A9-43BE-4CAD-9B9F-2408476B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9734" y="125422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C899F5E7-A16E-47C9-9D5A-0DFBCE0D2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5581" y="6146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92DA2575-194D-4828-9B8D-3C571281C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9594" y="146382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4D106401-28FD-4DB9-9517-096A962D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5743" y="167357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2B352C24-658B-4612-A71D-6608DC495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0897" y="20801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37C40023-71E9-4D82-952B-2279271B2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5959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882C4F8E-212D-4C8B-837B-564C87BF9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8331" y="95250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E79AB689-B55B-42A8-B1C2-AB544C4C2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2990" y="119030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2">
              <a:extLst>
                <a:ext uri="{FF2B5EF4-FFF2-40B4-BE49-F238E27FC236}">
                  <a16:creationId xmlns:a16="http://schemas.microsoft.com/office/drawing/2014/main" id="{87995B76-912B-4B71-BAEC-3AD3440A7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6241" y="551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3">
              <a:extLst>
                <a:ext uri="{FF2B5EF4-FFF2-40B4-BE49-F238E27FC236}">
                  <a16:creationId xmlns:a16="http://schemas.microsoft.com/office/drawing/2014/main" id="{56F078EA-9BB5-49B0-9C11-1BBFD3B18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5663" y="173983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5AAFAE34-507A-4988-8673-E84AD31B6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7449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CEBCACAD-6BEA-45E7-93CC-CE382B09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8351" y="7641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9">
              <a:extLst>
                <a:ext uri="{FF2B5EF4-FFF2-40B4-BE49-F238E27FC236}">
                  <a16:creationId xmlns:a16="http://schemas.microsoft.com/office/drawing/2014/main" id="{0B74424A-FE1A-495D-BB66-700F57F93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2221" y="145376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0">
              <a:extLst>
                <a:ext uri="{FF2B5EF4-FFF2-40B4-BE49-F238E27FC236}">
                  <a16:creationId xmlns:a16="http://schemas.microsoft.com/office/drawing/2014/main" id="{84FBE729-D35E-4539-A94C-D1EC07FA3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0073" y="207667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5">
              <a:extLst>
                <a:ext uri="{FF2B5EF4-FFF2-40B4-BE49-F238E27FC236}">
                  <a16:creationId xmlns:a16="http://schemas.microsoft.com/office/drawing/2014/main" id="{4DAC9156-4609-4037-B312-F2E030CA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80014" y="-176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6">
              <a:extLst>
                <a:ext uri="{FF2B5EF4-FFF2-40B4-BE49-F238E27FC236}">
                  <a16:creationId xmlns:a16="http://schemas.microsoft.com/office/drawing/2014/main" id="{4B7CA784-1C4B-433A-8833-8228428A1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83117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8">
              <a:extLst>
                <a:ext uri="{FF2B5EF4-FFF2-40B4-BE49-F238E27FC236}">
                  <a16:creationId xmlns:a16="http://schemas.microsoft.com/office/drawing/2014/main" id="{5772A6DC-433D-4C66-94CF-3B0BF4A78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80788" y="119933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9">
              <a:extLst>
                <a:ext uri="{FF2B5EF4-FFF2-40B4-BE49-F238E27FC236}">
                  <a16:creationId xmlns:a16="http://schemas.microsoft.com/office/drawing/2014/main" id="{9AEDDF38-28A5-4BE0-9D89-103D7B856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3985" y="170065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0">
              <a:extLst>
                <a:ext uri="{FF2B5EF4-FFF2-40B4-BE49-F238E27FC236}">
                  <a16:creationId xmlns:a16="http://schemas.microsoft.com/office/drawing/2014/main" id="{3B3383B5-661F-41F1-B6B9-7D7934370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0841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">
              <a:extLst>
                <a:ext uri="{FF2B5EF4-FFF2-40B4-BE49-F238E27FC236}">
                  <a16:creationId xmlns:a16="http://schemas.microsoft.com/office/drawing/2014/main" id="{89C0BBC9-9EF7-4CEC-941A-583449D8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2040" y="142915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2">
              <a:extLst>
                <a:ext uri="{FF2B5EF4-FFF2-40B4-BE49-F238E27FC236}">
                  <a16:creationId xmlns:a16="http://schemas.microsoft.com/office/drawing/2014/main" id="{4914B414-E31D-4FA7-AFFC-54126C26C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96025" y="10166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2">
              <a:extLst>
                <a:ext uri="{FF2B5EF4-FFF2-40B4-BE49-F238E27FC236}">
                  <a16:creationId xmlns:a16="http://schemas.microsoft.com/office/drawing/2014/main" id="{2117FC9E-CE63-4248-B2B8-7B98343CB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7475" y="156300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3">
              <a:extLst>
                <a:ext uri="{FF2B5EF4-FFF2-40B4-BE49-F238E27FC236}">
                  <a16:creationId xmlns:a16="http://schemas.microsoft.com/office/drawing/2014/main" id="{0B63E4C0-854D-4279-9F72-FF6DA5C3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2553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79093762-4747-4FAF-8EE1-CDE89390F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091" y="58571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017A8210-111D-450F-9383-103589E20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29592" y="105829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2">
              <a:extLst>
                <a:ext uri="{FF2B5EF4-FFF2-40B4-BE49-F238E27FC236}">
                  <a16:creationId xmlns:a16="http://schemas.microsoft.com/office/drawing/2014/main" id="{535F5968-5B15-40CC-AEC1-43A646E22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2055" y="178946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5">
              <a:extLst>
                <a:ext uri="{FF2B5EF4-FFF2-40B4-BE49-F238E27FC236}">
                  <a16:creationId xmlns:a16="http://schemas.microsoft.com/office/drawing/2014/main" id="{245740C8-042F-4E2E-BAB9-CD84ABFE5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6931" y="8286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1">
              <a:extLst>
                <a:ext uri="{FF2B5EF4-FFF2-40B4-BE49-F238E27FC236}">
                  <a16:creationId xmlns:a16="http://schemas.microsoft.com/office/drawing/2014/main" id="{55E86D9A-DB24-4298-BBDA-BD9D90407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41679" y="12923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33FD4970-3FA9-4E6C-BBD8-8B9687A5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586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FE3D2C4D-D2D5-4671-93F1-BC3893A7D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0398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47651FA-3815-4ABD-91EF-AE2A66B92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1280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5D9A1038-301A-4E50-8C33-BCF9A9D69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1859" y="624663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6FD82931-556E-4A4D-B2A3-D42D891DF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5264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99FBB68C-08D3-4160-A767-E68978891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2743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7">
              <a:extLst>
                <a:ext uri="{FF2B5EF4-FFF2-40B4-BE49-F238E27FC236}">
                  <a16:creationId xmlns:a16="http://schemas.microsoft.com/office/drawing/2014/main" id="{777DFD76-E5B3-4A82-8214-951FE459A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9499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CB909E68-8C7F-4E27-AEC1-6FBF9C96A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29863" y="6535112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1DF0F915-CD08-4629-9C3C-982B4B2C1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16930" y="627628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53A74448-7EA6-40C8-AA97-893931279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615" y="66560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D66A25B3-9238-4DC9-AFB2-77F1D9DB8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3747" y="61768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FAE2DF-35F2-49A8-B36D-196F806D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1343" y="6466251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1F8E6DDD-318D-4D56-9188-045E42CD9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1728" y="665475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EEF60F98-9D69-48CB-8D13-83775A9A7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0262" y="672302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83F0063E-E2D1-4A5F-976D-A89104D4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2707" y="413453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C0B342FE-E87B-40E9-8BA7-10BBE29C1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6406" y="185473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4448C0DF-F940-4089-AE2B-B21990D7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1446" y="31473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F93D4F95-2369-414A-BE2D-4969E1698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8569" y="600633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59E9080B-466F-4D31-A86B-9BD62A401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5325" y="601341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621AC61B-2535-41ED-BDD1-8D8B46BF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5451" y="60424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CC65F638-D018-448D-BB7A-838AE66EA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9957" y="599219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7">
              <a:extLst>
                <a:ext uri="{FF2B5EF4-FFF2-40B4-BE49-F238E27FC236}">
                  <a16:creationId xmlns:a16="http://schemas.microsoft.com/office/drawing/2014/main" id="{B657AFBF-5C3C-411D-B6EE-8FBB4FE2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93402" y="600970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3B3ADA3B-B1DD-4145-93A7-9323BC17C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9674" y="335667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A14B0FAF-3274-4C2F-8008-21E0A7343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7348" y="8378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" name="Freeform 10">
            <a:extLst>
              <a:ext uri="{FF2B5EF4-FFF2-40B4-BE49-F238E27FC236}">
                <a16:creationId xmlns:a16="http://schemas.microsoft.com/office/drawing/2014/main" id="{FC761035-E33B-4031-8149-71FAD1865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595444" y="116773"/>
            <a:ext cx="138242" cy="88130"/>
          </a:xfrm>
          <a:custGeom>
            <a:avLst/>
            <a:gdLst>
              <a:gd name="T0" fmla="*/ 22 w 42"/>
              <a:gd name="T1" fmla="*/ 0 h 29"/>
              <a:gd name="T2" fmla="*/ 14 w 42"/>
              <a:gd name="T3" fmla="*/ 25 h 29"/>
              <a:gd name="T4" fmla="*/ 22 w 42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9">
                <a:moveTo>
                  <a:pt x="22" y="0"/>
                </a:moveTo>
                <a:cubicBezTo>
                  <a:pt x="42" y="7"/>
                  <a:pt x="28" y="29"/>
                  <a:pt x="14" y="25"/>
                </a:cubicBezTo>
                <a:cubicBezTo>
                  <a:pt x="0" y="18"/>
                  <a:pt x="8" y="1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5">
            <a:extLst>
              <a:ext uri="{FF2B5EF4-FFF2-40B4-BE49-F238E27FC236}">
                <a16:creationId xmlns:a16="http://schemas.microsoft.com/office/drawing/2014/main" id="{79BFF3ED-9C9F-4830-AD98-B8FB14E5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633532" y="666859"/>
            <a:ext cx="121406" cy="72626"/>
          </a:xfrm>
          <a:custGeom>
            <a:avLst/>
            <a:gdLst>
              <a:gd name="T0" fmla="*/ 16 w 37"/>
              <a:gd name="T1" fmla="*/ 0 h 24"/>
              <a:gd name="T2" fmla="*/ 11 w 37"/>
              <a:gd name="T3" fmla="*/ 24 h 24"/>
              <a:gd name="T4" fmla="*/ 16 w 37"/>
              <a:gd name="T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4">
                <a:moveTo>
                  <a:pt x="16" y="0"/>
                </a:moveTo>
                <a:cubicBezTo>
                  <a:pt x="37" y="6"/>
                  <a:pt x="30" y="20"/>
                  <a:pt x="11" y="24"/>
                </a:cubicBezTo>
                <a:cubicBezTo>
                  <a:pt x="0" y="17"/>
                  <a:pt x="5" y="3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3">
            <a:extLst>
              <a:ext uri="{FF2B5EF4-FFF2-40B4-BE49-F238E27FC236}">
                <a16:creationId xmlns:a16="http://schemas.microsoft.com/office/drawing/2014/main" id="{CA7AB8D6-84A6-4769-B281-9613C472F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594653" y="911827"/>
            <a:ext cx="134697" cy="81603"/>
          </a:xfrm>
          <a:custGeom>
            <a:avLst/>
            <a:gdLst>
              <a:gd name="T0" fmla="*/ 19 w 41"/>
              <a:gd name="T1" fmla="*/ 0 h 27"/>
              <a:gd name="T2" fmla="*/ 8 w 41"/>
              <a:gd name="T3" fmla="*/ 20 h 27"/>
              <a:gd name="T4" fmla="*/ 19 w 41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7">
                <a:moveTo>
                  <a:pt x="19" y="0"/>
                </a:moveTo>
                <a:cubicBezTo>
                  <a:pt x="41" y="10"/>
                  <a:pt x="28" y="27"/>
                  <a:pt x="8" y="20"/>
                </a:cubicBezTo>
                <a:cubicBezTo>
                  <a:pt x="0" y="8"/>
                  <a:pt x="7" y="2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2">
            <a:extLst>
              <a:ext uri="{FF2B5EF4-FFF2-40B4-BE49-F238E27FC236}">
                <a16:creationId xmlns:a16="http://schemas.microsoft.com/office/drawing/2014/main" id="{318C324D-735D-4AF9-A1B4-B3677F6AB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580966" y="1124393"/>
            <a:ext cx="150648" cy="99554"/>
          </a:xfrm>
          <a:custGeom>
            <a:avLst/>
            <a:gdLst>
              <a:gd name="T0" fmla="*/ 26 w 46"/>
              <a:gd name="T1" fmla="*/ 0 h 33"/>
              <a:gd name="T2" fmla="*/ 38 w 46"/>
              <a:gd name="T3" fmla="*/ 22 h 33"/>
              <a:gd name="T4" fmla="*/ 26 w 46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33">
                <a:moveTo>
                  <a:pt x="26" y="0"/>
                </a:moveTo>
                <a:cubicBezTo>
                  <a:pt x="29" y="0"/>
                  <a:pt x="46" y="16"/>
                  <a:pt x="38" y="22"/>
                </a:cubicBezTo>
                <a:cubicBezTo>
                  <a:pt x="16" y="33"/>
                  <a:pt x="0" y="5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7">
            <a:extLst>
              <a:ext uri="{FF2B5EF4-FFF2-40B4-BE49-F238E27FC236}">
                <a16:creationId xmlns:a16="http://schemas.microsoft.com/office/drawing/2014/main" id="{DB165AB7-8D0A-4EE6-B54B-A4729008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1590713" y="1745590"/>
            <a:ext cx="131153" cy="93843"/>
          </a:xfrm>
          <a:custGeom>
            <a:avLst/>
            <a:gdLst>
              <a:gd name="T0" fmla="*/ 22 w 40"/>
              <a:gd name="T1" fmla="*/ 0 h 31"/>
              <a:gd name="T2" fmla="*/ 16 w 40"/>
              <a:gd name="T3" fmla="*/ 25 h 31"/>
              <a:gd name="T4" fmla="*/ 22 w 40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1">
                <a:moveTo>
                  <a:pt x="22" y="0"/>
                </a:moveTo>
                <a:cubicBezTo>
                  <a:pt x="39" y="3"/>
                  <a:pt x="40" y="31"/>
                  <a:pt x="16" y="25"/>
                </a:cubicBezTo>
                <a:cubicBezTo>
                  <a:pt x="0" y="7"/>
                  <a:pt x="13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B0EA2B-817F-5905-61BE-010CA2E34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261" y="2340596"/>
            <a:ext cx="4433790" cy="319568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 red book cover with white text&#10;&#10;Description automatically generated">
            <a:extLst>
              <a:ext uri="{FF2B5EF4-FFF2-40B4-BE49-F238E27FC236}">
                <a16:creationId xmlns:a16="http://schemas.microsoft.com/office/drawing/2014/main" id="{9529D78A-16B2-BA4A-04E1-56B18E76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80" y="2271720"/>
            <a:ext cx="2071622" cy="33013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B9A15-E608-C7E5-DBDC-0C9876C3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171" y="2867345"/>
            <a:ext cx="2120744" cy="21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7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39" name="Rectangle 338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B1EEF-E766-47A5-B01A-E3C1B20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35" y="5402353"/>
            <a:ext cx="9816946" cy="9452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D5DC618E-A654-4946-90E5-ECFD0E67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759" y="1495071"/>
            <a:ext cx="2760379" cy="2760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D2FA4-B109-0CF7-3D5B-267AF7795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15" y="1495071"/>
            <a:ext cx="2760379" cy="2760379"/>
          </a:xfrm>
          <a:prstGeom prst="rect">
            <a:avLst/>
          </a:prstGeom>
        </p:spPr>
      </p:pic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FC2AAAA-3320-45C6-B519-EDA74196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342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40">
              <a:extLst>
                <a:ext uri="{FF2B5EF4-FFF2-40B4-BE49-F238E27FC236}">
                  <a16:creationId xmlns:a16="http://schemas.microsoft.com/office/drawing/2014/main" id="{1D08A4B9-6797-4801-B23E-13A88CE74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9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2A36-7469-7DFD-717E-2BA0E0E5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feedback is important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E67E8-432A-A60A-6000-B774EEA5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1575" y="1874838"/>
            <a:ext cx="43513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DFD6-4FD9-4C07-D480-3B21A42B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A61D-6D0C-C9CB-68CF-5DA71CC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this session we will talk about building a data culture including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Establish leadership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Strategies for overcoming resistance to change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Identify key data stakeholders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Build a data-driven mindset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Implement data governance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Provide training and support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How Power BI can help build that data culture</a:t>
            </a:r>
          </a:p>
        </p:txBody>
      </p:sp>
    </p:spTree>
    <p:extLst>
      <p:ext uri="{BB962C8B-B14F-4D97-AF65-F5344CB8AC3E}">
        <p14:creationId xmlns:p14="http://schemas.microsoft.com/office/powerpoint/2010/main" val="200305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2A36-7469-7DFD-717E-2BA0E0E5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feedback is important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E67E8-432A-A60A-6000-B774EEA5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1575" y="1874838"/>
            <a:ext cx="43513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0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8FB7-7784-EE6D-A80C-93A9FBA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Wand – Chief Data Officer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B23AD8E1-C12B-DA75-F395-4FC90B2B8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9" y="1741614"/>
            <a:ext cx="4349731" cy="4351337"/>
          </a:xfrm>
        </p:spPr>
      </p:pic>
    </p:spTree>
    <p:extLst>
      <p:ext uri="{BB962C8B-B14F-4D97-AF65-F5344CB8AC3E}">
        <p14:creationId xmlns:p14="http://schemas.microsoft.com/office/powerpoint/2010/main" val="179969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3" name="Rectangle 14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14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14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653A1-0142-9287-97E2-3A0AA98E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to start?</a:t>
            </a:r>
          </a:p>
        </p:txBody>
      </p:sp>
      <p:pic>
        <p:nvPicPr>
          <p:cNvPr id="7" name="Content Placeholder 6" descr="A cartoon of a person surrounded by people&#10;&#10;Description automatically generated with low confidence">
            <a:extLst>
              <a:ext uri="{FF2B5EF4-FFF2-40B4-BE49-F238E27FC236}">
                <a16:creationId xmlns:a16="http://schemas.microsoft.com/office/drawing/2014/main" id="{707914F1-D931-CADF-AFA7-C2C696B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40" name="Content Placeholder 139">
            <a:extLst>
              <a:ext uri="{FF2B5EF4-FFF2-40B4-BE49-F238E27FC236}">
                <a16:creationId xmlns:a16="http://schemas.microsoft.com/office/drawing/2014/main" id="{B4EF49B6-EB40-DB80-8DD5-68972A8F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306" name="Group 14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307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9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7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77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9ECF5-E5E8-1DF0-1621-54DE7DD4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Cultural Change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Content Placeholder 72">
            <a:extLst>
              <a:ext uri="{FF2B5EF4-FFF2-40B4-BE49-F238E27FC236}">
                <a16:creationId xmlns:a16="http://schemas.microsoft.com/office/drawing/2014/main" id="{8194237B-1C8E-E48B-1A54-E0D8141C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 descr="Cartoon a cartoon of a person holding a hammer&#10;&#10;Description automatically generated with low confidence">
            <a:extLst>
              <a:ext uri="{FF2B5EF4-FFF2-40B4-BE49-F238E27FC236}">
                <a16:creationId xmlns:a16="http://schemas.microsoft.com/office/drawing/2014/main" id="{D0D8C932-6BEB-9582-38EC-BC2F91EEB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240" name="Group 79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0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003A7-C727-9186-81F7-5EE4C5A1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Change the organisational culture</a:t>
            </a:r>
          </a:p>
        </p:txBody>
      </p:sp>
      <p:sp>
        <p:nvSpPr>
          <p:cNvPr id="227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8" name="Content Placeholder 2">
            <a:extLst>
              <a:ext uri="{FF2B5EF4-FFF2-40B4-BE49-F238E27FC236}">
                <a16:creationId xmlns:a16="http://schemas.microsoft.com/office/drawing/2014/main" id="{22B2193B-9ED7-067F-D4C3-BE7BC82AB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71725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985082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Widescreen</PresentationFormat>
  <Paragraphs>201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Avenir Next LT Pro</vt:lpstr>
      <vt:lpstr>Calibri</vt:lpstr>
      <vt:lpstr>Calibri Light</vt:lpstr>
      <vt:lpstr>Gotham Medium</vt:lpstr>
      <vt:lpstr>minion-pro</vt:lpstr>
      <vt:lpstr>Modern Love</vt:lpstr>
      <vt:lpstr>Söhne</vt:lpstr>
      <vt:lpstr>Wingdings</vt:lpstr>
      <vt:lpstr>BohemianVTI</vt:lpstr>
      <vt:lpstr>Office Theme</vt:lpstr>
      <vt:lpstr>A Step-by-Step Guide to Building a Data-Driven Culture in your Business Using Power BI</vt:lpstr>
      <vt:lpstr>PowerPoint Presentation</vt:lpstr>
      <vt:lpstr>About me</vt:lpstr>
      <vt:lpstr>What we will cover</vt:lpstr>
      <vt:lpstr>Your feedback is important</vt:lpstr>
      <vt:lpstr>Berry Wand – Chief Data Officer</vt:lpstr>
      <vt:lpstr>Where to start?</vt:lpstr>
      <vt:lpstr>Cultural Change</vt:lpstr>
      <vt:lpstr>Change the organisational culture</vt:lpstr>
      <vt:lpstr>Berry (CDO) Specific Data Culture Challenges</vt:lpstr>
      <vt:lpstr>Berry discusses them with a consultant she met a conference</vt:lpstr>
      <vt:lpstr>Step by Step Guide to building a data culture</vt:lpstr>
      <vt:lpstr>How to establish leadership support</vt:lpstr>
      <vt:lpstr>Strategies for overcoming resistance to change</vt:lpstr>
      <vt:lpstr>Who are the key stakeholders for building a data-driven culture?</vt:lpstr>
      <vt:lpstr>Build a data-driven mindset</vt:lpstr>
      <vt:lpstr>What data governance do you need to build a data culture</vt:lpstr>
      <vt:lpstr>Enabling self-service analytics </vt:lpstr>
      <vt:lpstr>Art Williams : Just DO It</vt:lpstr>
      <vt:lpstr>How do you build a data culture?</vt:lpstr>
      <vt:lpstr>What’s Power BI got to do with this  Anyway</vt:lpstr>
      <vt:lpstr>Power BI – Fixing Siloed Data</vt:lpstr>
      <vt:lpstr>Power BI Data Quality Issues</vt:lpstr>
      <vt:lpstr>Lack of Data Literacy</vt:lpstr>
      <vt:lpstr>Power BI Security and Privacy Concerns</vt:lpstr>
      <vt:lpstr>Training and Support</vt:lpstr>
      <vt:lpstr>What About the elephant in the room</vt:lpstr>
      <vt:lpstr>What About the elephant in the room</vt:lpstr>
      <vt:lpstr>What Berry Did</vt:lpstr>
      <vt:lpstr>Nobody wants a data culture</vt:lpstr>
      <vt:lpstr>Resistance to change</vt:lpstr>
      <vt:lpstr>Use cases and examples</vt:lpstr>
      <vt:lpstr>You are not or your own</vt:lpstr>
      <vt:lpstr>Buy our book</vt:lpstr>
      <vt:lpstr>Questions Discussion</vt:lpstr>
      <vt:lpstr>Your feedback is important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2023-09-02T10:41:46Z</dcterms:created>
  <dcterms:modified xsi:type="dcterms:W3CDTF">2023-09-02T10:41:57Z</dcterms:modified>
</cp:coreProperties>
</file>